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9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75"/>
  </p:notesMasterIdLst>
  <p:handoutMasterIdLst>
    <p:handoutMasterId r:id="rId176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72" r:id="rId54"/>
    <p:sldId id="473" r:id="rId55"/>
    <p:sldId id="474" r:id="rId56"/>
    <p:sldId id="475" r:id="rId57"/>
    <p:sldId id="476" r:id="rId58"/>
    <p:sldId id="477" r:id="rId59"/>
    <p:sldId id="478" r:id="rId60"/>
    <p:sldId id="479" r:id="rId61"/>
    <p:sldId id="480" r:id="rId62"/>
    <p:sldId id="481" r:id="rId63"/>
    <p:sldId id="483" r:id="rId64"/>
    <p:sldId id="484" r:id="rId65"/>
    <p:sldId id="485" r:id="rId66"/>
    <p:sldId id="486" r:id="rId67"/>
    <p:sldId id="487" r:id="rId68"/>
    <p:sldId id="488" r:id="rId69"/>
    <p:sldId id="489" r:id="rId70"/>
    <p:sldId id="418" r:id="rId71"/>
    <p:sldId id="419" r:id="rId72"/>
    <p:sldId id="420" r:id="rId73"/>
    <p:sldId id="421" r:id="rId74"/>
    <p:sldId id="264" r:id="rId75"/>
    <p:sldId id="267" r:id="rId76"/>
    <p:sldId id="294" r:id="rId77"/>
    <p:sldId id="297" r:id="rId78"/>
    <p:sldId id="390" r:id="rId79"/>
    <p:sldId id="387" r:id="rId80"/>
    <p:sldId id="388" r:id="rId81"/>
    <p:sldId id="389" r:id="rId82"/>
    <p:sldId id="391" r:id="rId83"/>
    <p:sldId id="392" r:id="rId84"/>
    <p:sldId id="394" r:id="rId85"/>
    <p:sldId id="266" r:id="rId86"/>
    <p:sldId id="341" r:id="rId87"/>
    <p:sldId id="342" r:id="rId88"/>
    <p:sldId id="344" r:id="rId89"/>
    <p:sldId id="345" r:id="rId90"/>
    <p:sldId id="343" r:id="rId91"/>
    <p:sldId id="347" r:id="rId92"/>
    <p:sldId id="346" r:id="rId93"/>
    <p:sldId id="348" r:id="rId94"/>
    <p:sldId id="349" r:id="rId95"/>
    <p:sldId id="350" r:id="rId96"/>
    <p:sldId id="310" r:id="rId97"/>
    <p:sldId id="311" r:id="rId98"/>
    <p:sldId id="312" r:id="rId99"/>
    <p:sldId id="313" r:id="rId100"/>
    <p:sldId id="299" r:id="rId101"/>
    <p:sldId id="303" r:id="rId102"/>
    <p:sldId id="301" r:id="rId103"/>
    <p:sldId id="395" r:id="rId104"/>
    <p:sldId id="396" r:id="rId105"/>
    <p:sldId id="397" r:id="rId106"/>
    <p:sldId id="300" r:id="rId107"/>
    <p:sldId id="302" r:id="rId108"/>
    <p:sldId id="398" r:id="rId109"/>
    <p:sldId id="399" r:id="rId110"/>
    <p:sldId id="273" r:id="rId111"/>
    <p:sldId id="316" r:id="rId112"/>
    <p:sldId id="315" r:id="rId113"/>
    <p:sldId id="318" r:id="rId114"/>
    <p:sldId id="317" r:id="rId115"/>
    <p:sldId id="314" r:id="rId116"/>
    <p:sldId id="276" r:id="rId117"/>
    <p:sldId id="274" r:id="rId118"/>
    <p:sldId id="275" r:id="rId119"/>
    <p:sldId id="319" r:id="rId120"/>
    <p:sldId id="277" r:id="rId121"/>
    <p:sldId id="320" r:id="rId122"/>
    <p:sldId id="321" r:id="rId123"/>
    <p:sldId id="400" r:id="rId124"/>
    <p:sldId id="265" r:id="rId125"/>
    <p:sldId id="280" r:id="rId126"/>
    <p:sldId id="279" r:id="rId127"/>
    <p:sldId id="281" r:id="rId128"/>
    <p:sldId id="283" r:id="rId129"/>
    <p:sldId id="284" r:id="rId130"/>
    <p:sldId id="285" r:id="rId131"/>
    <p:sldId id="291" r:id="rId132"/>
    <p:sldId id="405" r:id="rId133"/>
    <p:sldId id="286" r:id="rId134"/>
    <p:sldId id="289" r:id="rId135"/>
    <p:sldId id="290" r:id="rId136"/>
    <p:sldId id="288" r:id="rId137"/>
    <p:sldId id="282" r:id="rId138"/>
    <p:sldId id="353" r:id="rId139"/>
    <p:sldId id="354" r:id="rId140"/>
    <p:sldId id="356" r:id="rId141"/>
    <p:sldId id="357" r:id="rId142"/>
    <p:sldId id="362" r:id="rId143"/>
    <p:sldId id="358" r:id="rId144"/>
    <p:sldId id="359" r:id="rId145"/>
    <p:sldId id="364" r:id="rId146"/>
    <p:sldId id="360" r:id="rId147"/>
    <p:sldId id="363" r:id="rId148"/>
    <p:sldId id="365" r:id="rId149"/>
    <p:sldId id="366" r:id="rId150"/>
    <p:sldId id="406" r:id="rId151"/>
    <p:sldId id="361" r:id="rId152"/>
    <p:sldId id="369" r:id="rId153"/>
    <p:sldId id="368" r:id="rId154"/>
    <p:sldId id="370" r:id="rId155"/>
    <p:sldId id="407" r:id="rId156"/>
    <p:sldId id="408" r:id="rId157"/>
    <p:sldId id="373" r:id="rId158"/>
    <p:sldId id="374" r:id="rId159"/>
    <p:sldId id="375" r:id="rId160"/>
    <p:sldId id="377" r:id="rId161"/>
    <p:sldId id="378" r:id="rId162"/>
    <p:sldId id="376" r:id="rId163"/>
    <p:sldId id="381" r:id="rId164"/>
    <p:sldId id="379" r:id="rId165"/>
    <p:sldId id="380" r:id="rId166"/>
    <p:sldId id="352" r:id="rId167"/>
    <p:sldId id="382" r:id="rId168"/>
    <p:sldId id="383" r:id="rId169"/>
    <p:sldId id="384" r:id="rId170"/>
    <p:sldId id="328" r:id="rId171"/>
    <p:sldId id="409" r:id="rId172"/>
    <p:sldId id="410" r:id="rId173"/>
    <p:sldId id="411" r:id="rId174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  <p14:sldId id="472"/>
            <p14:sldId id="473"/>
            <p14:sldId id="474"/>
            <p14:sldId id="475"/>
            <p14:sldId id="476"/>
            <p14:sldId id="477"/>
          </p14:sldIdLst>
        </p14:section>
        <p14:section name="4. Web programming 2" id="{7CFAC454-8FA0-43F5-A66E-E487D1DD58AB}">
          <p14:sldIdLst>
            <p14:sldId id="478"/>
            <p14:sldId id="479"/>
            <p14:sldId id="480"/>
            <p14:sldId id="481"/>
            <p14:sldId id="483"/>
            <p14:sldId id="484"/>
            <p14:sldId id="485"/>
            <p14:sldId id="486"/>
            <p14:sldId id="487"/>
            <p14:sldId id="488"/>
            <p14:sldId id="489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320"/>
            <p14:sldId id="321"/>
            <p14:sldId id="400"/>
          </p14:sldIdLst>
        </p14:section>
        <p14:section name="Gallery" id="{F272B426-29C3-4E75-A5F0-3A3372D6FA5C}">
          <p14:sldIdLst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405"/>
            <p14:sldId id="286"/>
            <p14:sldId id="289"/>
            <p14:sldId id="290"/>
            <p14:sldId id="288"/>
            <p14:sldId id="282"/>
          </p14:sldIdLst>
        </p14:section>
        <p14:section name="Infographics" id="{B0A456FB-47F9-42EA-ADE1-6FDCF7952AD2}">
          <p14:sldIdLst>
            <p14:sldId id="353"/>
            <p14:sldId id="354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notesMaster" Target="notesMasters/notesMaster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slide" Target="slides/slide166.xml"/><Relationship Id="rId176" Type="http://schemas.openxmlformats.org/officeDocument/2006/relationships/handoutMaster" Target="handoutMasters/handoutMaster1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77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slide" Target="slides/slide167.xml"/><Relationship Id="rId180" Type="http://schemas.openxmlformats.org/officeDocument/2006/relationships/tableStyles" Target="tableStyles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viewProps" Target="viewProp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79" Type="http://schemas.openxmlformats.org/officeDocument/2006/relationships/theme" Target="theme/theme1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5396096"/>
        <c:axId val="275397632"/>
      </c:lineChart>
      <c:catAx>
        <c:axId val="27539609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75397632"/>
        <c:crosses val="autoZero"/>
        <c:auto val="1"/>
        <c:lblAlgn val="ctr"/>
        <c:lblOffset val="100"/>
        <c:noMultiLvlLbl val="0"/>
      </c:catAx>
      <c:valAx>
        <c:axId val="2753976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75396096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76057088"/>
        <c:axId val="276079360"/>
      </c:barChart>
      <c:catAx>
        <c:axId val="276057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6079360"/>
        <c:crosses val="autoZero"/>
        <c:auto val="1"/>
        <c:lblAlgn val="ctr"/>
        <c:lblOffset val="100"/>
        <c:noMultiLvlLbl val="0"/>
      </c:catAx>
      <c:valAx>
        <c:axId val="27607936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6057088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935872"/>
        <c:axId val="175937792"/>
      </c:lineChart>
      <c:catAx>
        <c:axId val="1759358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175937792"/>
        <c:crosses val="autoZero"/>
        <c:auto val="1"/>
        <c:lblAlgn val="ctr"/>
        <c:lblOffset val="100"/>
        <c:noMultiLvlLbl val="0"/>
      </c:catAx>
      <c:valAx>
        <c:axId val="175937792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7593587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6469632"/>
        <c:axId val="276471808"/>
      </c:lineChart>
      <c:catAx>
        <c:axId val="2764696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76471808"/>
        <c:crosses val="autoZero"/>
        <c:auto val="1"/>
        <c:lblAlgn val="ctr"/>
        <c:lblOffset val="100"/>
        <c:noMultiLvlLbl val="0"/>
      </c:catAx>
      <c:valAx>
        <c:axId val="27647180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7646963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6508032"/>
        <c:axId val="276514304"/>
      </c:lineChart>
      <c:catAx>
        <c:axId val="2765080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76514304"/>
        <c:crosses val="autoZero"/>
        <c:auto val="1"/>
        <c:lblAlgn val="ctr"/>
        <c:lblOffset val="100"/>
        <c:noMultiLvlLbl val="0"/>
      </c:catAx>
      <c:valAx>
        <c:axId val="27651430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7650803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5813888"/>
        <c:axId val="275815424"/>
      </c:lineChart>
      <c:catAx>
        <c:axId val="27581388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75815424"/>
        <c:crosses val="autoZero"/>
        <c:auto val="1"/>
        <c:lblAlgn val="ctr"/>
        <c:lblOffset val="1000"/>
        <c:noMultiLvlLbl val="0"/>
      </c:catAx>
      <c:valAx>
        <c:axId val="2758154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7581388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74594432"/>
        <c:axId val="274600320"/>
      </c:barChart>
      <c:catAx>
        <c:axId val="2745944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74600320"/>
        <c:crosses val="autoZero"/>
        <c:auto val="1"/>
        <c:lblAlgn val="ctr"/>
        <c:lblOffset val="100"/>
        <c:noMultiLvlLbl val="0"/>
      </c:catAx>
      <c:valAx>
        <c:axId val="27460032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4594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74765312"/>
        <c:axId val="274766848"/>
      </c:barChart>
      <c:catAx>
        <c:axId val="274765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4766848"/>
        <c:crosses val="autoZero"/>
        <c:auto val="1"/>
        <c:lblAlgn val="ctr"/>
        <c:lblOffset val="100"/>
        <c:noMultiLvlLbl val="0"/>
      </c:catAx>
      <c:valAx>
        <c:axId val="27476684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476531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75848576"/>
        <c:axId val="275862656"/>
      </c:barChart>
      <c:catAx>
        <c:axId val="275848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5862656"/>
        <c:crosses val="autoZero"/>
        <c:auto val="1"/>
        <c:lblAlgn val="ctr"/>
        <c:lblOffset val="100"/>
        <c:noMultiLvlLbl val="0"/>
      </c:catAx>
      <c:valAx>
        <c:axId val="27586265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584857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5966208"/>
        <c:axId val="275968384"/>
      </c:lineChart>
      <c:catAx>
        <c:axId val="275966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5968384"/>
        <c:crosses val="autoZero"/>
        <c:auto val="1"/>
        <c:lblAlgn val="ctr"/>
        <c:lblOffset val="100"/>
        <c:noMultiLvlLbl val="0"/>
      </c:catAx>
      <c:valAx>
        <c:axId val="27596838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596620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76309120"/>
        <c:axId val="276310656"/>
      </c:barChart>
      <c:catAx>
        <c:axId val="276309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6310656"/>
        <c:crosses val="autoZero"/>
        <c:auto val="1"/>
        <c:lblAlgn val="ctr"/>
        <c:lblOffset val="100"/>
        <c:noMultiLvlLbl val="0"/>
      </c:catAx>
      <c:valAx>
        <c:axId val="27631065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630912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76388864"/>
        <c:axId val="276390656"/>
      </c:barChart>
      <c:catAx>
        <c:axId val="276388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6390656"/>
        <c:crosses val="autoZero"/>
        <c:auto val="1"/>
        <c:lblAlgn val="ctr"/>
        <c:lblOffset val="100"/>
        <c:noMultiLvlLbl val="0"/>
      </c:catAx>
      <c:valAx>
        <c:axId val="27639065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638886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6412672"/>
        <c:axId val="276418560"/>
      </c:lineChart>
      <c:catAx>
        <c:axId val="27641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6418560"/>
        <c:crosses val="autoZero"/>
        <c:auto val="1"/>
        <c:lblAlgn val="ctr"/>
        <c:lblOffset val="100"/>
        <c:noMultiLvlLbl val="0"/>
      </c:catAx>
      <c:valAx>
        <c:axId val="27641856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641267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23.08.2021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7357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="" xmlns:a16="http://schemas.microsoft.com/office/drawing/2014/main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="" xmlns:a16="http://schemas.microsoft.com/office/drawing/2014/main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="" xmlns:a16="http://schemas.microsoft.com/office/drawing/2014/main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="" xmlns:a16="http://schemas.microsoft.com/office/drawing/2014/main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="" xmlns:a16="http://schemas.microsoft.com/office/drawing/2014/main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="" xmlns:a16="http://schemas.microsoft.com/office/drawing/2014/main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="" xmlns:a16="http://schemas.microsoft.com/office/drawing/2014/main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="" xmlns:a16="http://schemas.microsoft.com/office/drawing/2014/main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="" xmlns:a16="http://schemas.microsoft.com/office/drawing/2014/main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="" xmlns:a16="http://schemas.microsoft.com/office/drawing/2014/main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="" xmlns:a16="http://schemas.microsoft.com/office/drawing/2014/main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="" xmlns:a16="http://schemas.microsoft.com/office/drawing/2014/main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="" xmlns:a16="http://schemas.microsoft.com/office/drawing/2014/main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="" xmlns:a16="http://schemas.microsoft.com/office/drawing/2014/main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="" xmlns:a16="http://schemas.microsoft.com/office/drawing/2014/main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="" xmlns:a16="http://schemas.microsoft.com/office/drawing/2014/main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="" xmlns:a16="http://schemas.microsoft.com/office/drawing/2014/main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="" xmlns:a16="http://schemas.microsoft.com/office/drawing/2014/main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="" xmlns:a16="http://schemas.microsoft.com/office/drawing/2014/main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="" xmlns:a16="http://schemas.microsoft.com/office/drawing/2014/main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="" xmlns:a16="http://schemas.microsoft.com/office/drawing/2014/main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="" xmlns:a16="http://schemas.microsoft.com/office/drawing/2014/main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="" xmlns:a16="http://schemas.microsoft.com/office/drawing/2014/main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="" xmlns:a16="http://schemas.microsoft.com/office/drawing/2014/main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="" xmlns:a16="http://schemas.microsoft.com/office/drawing/2014/main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="" xmlns:a16="http://schemas.microsoft.com/office/drawing/2014/main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="" xmlns:a16="http://schemas.microsoft.com/office/drawing/2014/main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="" xmlns:a16="http://schemas.microsoft.com/office/drawing/2014/main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="" xmlns:a16="http://schemas.microsoft.com/office/drawing/2014/main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="" xmlns:a16="http://schemas.microsoft.com/office/drawing/2014/main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="" xmlns:a16="http://schemas.microsoft.com/office/drawing/2014/main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="" xmlns:a16="http://schemas.microsoft.com/office/drawing/2014/main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="" xmlns:a16="http://schemas.microsoft.com/office/drawing/2014/main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="" xmlns:a16="http://schemas.microsoft.com/office/drawing/2014/main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="" xmlns:a16="http://schemas.microsoft.com/office/drawing/2014/main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="" xmlns:a16="http://schemas.microsoft.com/office/drawing/2014/main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="" xmlns:a16="http://schemas.microsoft.com/office/drawing/2014/main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="" xmlns:a16="http://schemas.microsoft.com/office/drawing/2014/main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="" xmlns:a16="http://schemas.microsoft.com/office/drawing/2014/main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="" xmlns:a16="http://schemas.microsoft.com/office/drawing/2014/main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="" xmlns:a16="http://schemas.microsoft.com/office/drawing/2014/main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="" xmlns:a16="http://schemas.microsoft.com/office/drawing/2014/main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="" xmlns:a16="http://schemas.microsoft.com/office/drawing/2014/main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="" xmlns:a16="http://schemas.microsoft.com/office/drawing/2014/main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="" xmlns:a16="http://schemas.microsoft.com/office/drawing/2014/main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="" xmlns:a16="http://schemas.microsoft.com/office/drawing/2014/main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="" xmlns:a16="http://schemas.microsoft.com/office/drawing/2014/main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="" xmlns:a16="http://schemas.microsoft.com/office/drawing/2014/main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="" xmlns:a16="http://schemas.microsoft.com/office/drawing/2014/main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="" xmlns:a16="http://schemas.microsoft.com/office/drawing/2014/main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="" xmlns:a16="http://schemas.microsoft.com/office/drawing/2014/main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="" xmlns:a16="http://schemas.microsoft.com/office/drawing/2014/main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="" xmlns:a16="http://schemas.microsoft.com/office/drawing/2014/main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="" xmlns:a16="http://schemas.microsoft.com/office/drawing/2014/main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="" xmlns:a16="http://schemas.microsoft.com/office/drawing/2014/main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="" xmlns:a16="http://schemas.microsoft.com/office/drawing/2014/main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="" xmlns:a16="http://schemas.microsoft.com/office/drawing/2014/main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="" xmlns:a16="http://schemas.microsoft.com/office/drawing/2014/main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="" xmlns:a16="http://schemas.microsoft.com/office/drawing/2014/main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="" xmlns:a16="http://schemas.microsoft.com/office/drawing/2014/main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="" xmlns:a16="http://schemas.microsoft.com/office/drawing/2014/main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="" xmlns:a16="http://schemas.microsoft.com/office/drawing/2014/main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="" xmlns:a16="http://schemas.microsoft.com/office/drawing/2014/main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="" xmlns:a16="http://schemas.microsoft.com/office/drawing/2014/main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="" xmlns:a16="http://schemas.microsoft.com/office/drawing/2014/main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="" xmlns:a16="http://schemas.microsoft.com/office/drawing/2014/main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="" xmlns:a16="http://schemas.microsoft.com/office/drawing/2014/main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="" xmlns:a16="http://schemas.microsoft.com/office/drawing/2014/main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="" xmlns:a16="http://schemas.microsoft.com/office/drawing/2014/main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="" xmlns:a16="http://schemas.microsoft.com/office/drawing/2014/main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="" xmlns:a16="http://schemas.microsoft.com/office/drawing/2014/main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="" xmlns:a16="http://schemas.microsoft.com/office/drawing/2014/main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="" xmlns:a16="http://schemas.microsoft.com/office/drawing/2014/main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="" xmlns:a16="http://schemas.microsoft.com/office/drawing/2014/main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="" xmlns:a16="http://schemas.microsoft.com/office/drawing/2014/main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="" xmlns:a16="http://schemas.microsoft.com/office/drawing/2014/main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="" xmlns:a16="http://schemas.microsoft.com/office/drawing/2014/main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="" xmlns:a16="http://schemas.microsoft.com/office/drawing/2014/main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="" xmlns:a16="http://schemas.microsoft.com/office/drawing/2014/main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="" xmlns:a16="http://schemas.microsoft.com/office/drawing/2014/main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="" xmlns:a16="http://schemas.microsoft.com/office/drawing/2014/main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="" xmlns:a16="http://schemas.microsoft.com/office/drawing/2014/main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="" xmlns:a16="http://schemas.microsoft.com/office/drawing/2014/main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="" xmlns:a16="http://schemas.microsoft.com/office/drawing/2014/main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="" xmlns:a16="http://schemas.microsoft.com/office/drawing/2014/main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="" xmlns:a16="http://schemas.microsoft.com/office/drawing/2014/main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="" xmlns:a16="http://schemas.microsoft.com/office/drawing/2014/main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="" xmlns:a16="http://schemas.microsoft.com/office/drawing/2014/main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="" xmlns:a16="http://schemas.microsoft.com/office/drawing/2014/main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="" xmlns:a16="http://schemas.microsoft.com/office/drawing/2014/main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="" xmlns:a16="http://schemas.microsoft.com/office/drawing/2014/main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="" xmlns:a16="http://schemas.microsoft.com/office/drawing/2014/main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="" xmlns:a16="http://schemas.microsoft.com/office/drawing/2014/main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="" xmlns:a16="http://schemas.microsoft.com/office/drawing/2014/main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="" xmlns:a16="http://schemas.microsoft.com/office/drawing/2014/main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="" xmlns:a16="http://schemas.microsoft.com/office/drawing/2014/main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="" xmlns:a16="http://schemas.microsoft.com/office/drawing/2014/main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="" xmlns:a16="http://schemas.microsoft.com/office/drawing/2014/main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="" xmlns:a16="http://schemas.microsoft.com/office/drawing/2014/main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="" xmlns:a16="http://schemas.microsoft.com/office/drawing/2014/main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="" xmlns:a16="http://schemas.microsoft.com/office/drawing/2014/main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="" xmlns:a16="http://schemas.microsoft.com/office/drawing/2014/main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="" xmlns:a16="http://schemas.microsoft.com/office/drawing/2014/main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="" xmlns:a16="http://schemas.microsoft.com/office/drawing/2014/main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="" xmlns:a16="http://schemas.microsoft.com/office/drawing/2014/main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="" xmlns:a16="http://schemas.microsoft.com/office/drawing/2014/main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="" xmlns:a16="http://schemas.microsoft.com/office/drawing/2014/main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="" xmlns:a16="http://schemas.microsoft.com/office/drawing/2014/main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="" xmlns:a16="http://schemas.microsoft.com/office/drawing/2014/main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="" xmlns:a16="http://schemas.microsoft.com/office/drawing/2014/main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="" xmlns:a16="http://schemas.microsoft.com/office/drawing/2014/main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="" xmlns:a16="http://schemas.microsoft.com/office/drawing/2014/main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="" xmlns:a16="http://schemas.microsoft.com/office/drawing/2014/main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="" xmlns:a16="http://schemas.microsoft.com/office/drawing/2014/main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="" xmlns:a16="http://schemas.microsoft.com/office/drawing/2014/main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="" xmlns:a16="http://schemas.microsoft.com/office/drawing/2014/main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="" xmlns:a16="http://schemas.microsoft.com/office/drawing/2014/main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="" xmlns:a16="http://schemas.microsoft.com/office/drawing/2014/main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="" xmlns:a16="http://schemas.microsoft.com/office/drawing/2014/main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="" xmlns:a16="http://schemas.microsoft.com/office/drawing/2014/main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="" xmlns:a16="http://schemas.microsoft.com/office/drawing/2014/main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="" xmlns:a16="http://schemas.microsoft.com/office/drawing/2014/main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="" xmlns:a16="http://schemas.microsoft.com/office/drawing/2014/main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="" xmlns:a16="http://schemas.microsoft.com/office/drawing/2014/main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="" xmlns:a16="http://schemas.microsoft.com/office/drawing/2014/main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="" xmlns:a16="http://schemas.microsoft.com/office/drawing/2014/main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="" xmlns:a16="http://schemas.microsoft.com/office/drawing/2014/main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="" xmlns:a16="http://schemas.microsoft.com/office/drawing/2014/main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="" xmlns:a16="http://schemas.microsoft.com/office/drawing/2014/main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="" xmlns:a16="http://schemas.microsoft.com/office/drawing/2014/main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="" xmlns:a16="http://schemas.microsoft.com/office/drawing/2014/main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="" xmlns:a16="http://schemas.microsoft.com/office/drawing/2014/main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="" xmlns:a16="http://schemas.microsoft.com/office/drawing/2014/main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="" xmlns:a16="http://schemas.microsoft.com/office/drawing/2014/main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="" xmlns:a16="http://schemas.microsoft.com/office/drawing/2014/main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="" xmlns:a16="http://schemas.microsoft.com/office/drawing/2014/main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="" xmlns:a16="http://schemas.microsoft.com/office/drawing/2014/main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="" xmlns:a16="http://schemas.microsoft.com/office/drawing/2014/main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="" xmlns:a16="http://schemas.microsoft.com/office/drawing/2014/main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="" xmlns:a16="http://schemas.microsoft.com/office/drawing/2014/main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="" xmlns:a16="http://schemas.microsoft.com/office/drawing/2014/main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="" xmlns:a16="http://schemas.microsoft.com/office/drawing/2014/main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="" xmlns:a16="http://schemas.microsoft.com/office/drawing/2014/main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="" xmlns:a16="http://schemas.microsoft.com/office/drawing/2014/main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="" xmlns:a16="http://schemas.microsoft.com/office/drawing/2014/main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="" xmlns:a16="http://schemas.microsoft.com/office/drawing/2014/main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="" xmlns:a16="http://schemas.microsoft.com/office/drawing/2014/main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="" xmlns:a16="http://schemas.microsoft.com/office/drawing/2014/main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="" xmlns:a16="http://schemas.microsoft.com/office/drawing/2014/main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="" xmlns:a16="http://schemas.microsoft.com/office/drawing/2014/main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="" xmlns:a16="http://schemas.microsoft.com/office/drawing/2014/main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="" xmlns:a16="http://schemas.microsoft.com/office/drawing/2014/main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="" xmlns:a16="http://schemas.microsoft.com/office/drawing/2014/main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="" xmlns:a16="http://schemas.microsoft.com/office/drawing/2014/main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="" xmlns:a16="http://schemas.microsoft.com/office/drawing/2014/main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="" xmlns:a16="http://schemas.microsoft.com/office/drawing/2014/main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="" xmlns:a16="http://schemas.microsoft.com/office/drawing/2014/main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="" xmlns:a16="http://schemas.microsoft.com/office/drawing/2014/main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="" xmlns:a16="http://schemas.microsoft.com/office/drawing/2014/main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="" xmlns:a16="http://schemas.microsoft.com/office/drawing/2014/main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="" xmlns:a16="http://schemas.microsoft.com/office/drawing/2014/main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="" xmlns:a16="http://schemas.microsoft.com/office/drawing/2014/main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="" xmlns:a16="http://schemas.microsoft.com/office/drawing/2014/main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="" xmlns:a16="http://schemas.microsoft.com/office/drawing/2014/main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="" xmlns:a16="http://schemas.microsoft.com/office/drawing/2014/main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="" xmlns:a16="http://schemas.microsoft.com/office/drawing/2014/main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="" xmlns:a16="http://schemas.microsoft.com/office/drawing/2014/main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="" xmlns:a16="http://schemas.microsoft.com/office/drawing/2014/main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="" xmlns:a16="http://schemas.microsoft.com/office/drawing/2014/main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="" xmlns:a16="http://schemas.microsoft.com/office/drawing/2014/main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="" xmlns:a16="http://schemas.microsoft.com/office/drawing/2014/main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="" xmlns:a16="http://schemas.microsoft.com/office/drawing/2014/main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="" xmlns:a16="http://schemas.microsoft.com/office/drawing/2014/main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="" xmlns:a16="http://schemas.microsoft.com/office/drawing/2014/main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="" xmlns:a16="http://schemas.microsoft.com/office/drawing/2014/main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="" xmlns:a16="http://schemas.microsoft.com/office/drawing/2014/main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="" xmlns:a16="http://schemas.microsoft.com/office/drawing/2014/main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="" xmlns:a16="http://schemas.microsoft.com/office/drawing/2014/main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="" xmlns:a16="http://schemas.microsoft.com/office/drawing/2014/main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="" xmlns:a16="http://schemas.microsoft.com/office/drawing/2014/main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="" xmlns:a16="http://schemas.microsoft.com/office/drawing/2014/main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="" xmlns:a16="http://schemas.microsoft.com/office/drawing/2014/main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="" xmlns:a16="http://schemas.microsoft.com/office/drawing/2014/main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="" xmlns:a16="http://schemas.microsoft.com/office/drawing/2014/main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="" xmlns:a16="http://schemas.microsoft.com/office/drawing/2014/main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="" xmlns:a16="http://schemas.microsoft.com/office/drawing/2014/main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="" xmlns:a16="http://schemas.microsoft.com/office/drawing/2014/main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="" xmlns:a16="http://schemas.microsoft.com/office/drawing/2014/main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="" xmlns:a16="http://schemas.microsoft.com/office/drawing/2014/main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="" xmlns:a16="http://schemas.microsoft.com/office/drawing/2014/main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="" xmlns:a16="http://schemas.microsoft.com/office/drawing/2014/main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="" xmlns:a16="http://schemas.microsoft.com/office/drawing/2014/main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="" xmlns:a16="http://schemas.microsoft.com/office/drawing/2014/main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="" xmlns:a16="http://schemas.microsoft.com/office/drawing/2014/main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="" xmlns:a16="http://schemas.microsoft.com/office/drawing/2014/main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="" xmlns:a16="http://schemas.microsoft.com/office/drawing/2014/main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="" xmlns:a16="http://schemas.microsoft.com/office/drawing/2014/main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="" xmlns:a16="http://schemas.microsoft.com/office/drawing/2014/main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="" xmlns:a16="http://schemas.microsoft.com/office/drawing/2014/main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="" xmlns:a16="http://schemas.microsoft.com/office/drawing/2014/main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="" xmlns:a16="http://schemas.microsoft.com/office/drawing/2014/main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="" xmlns:a16="http://schemas.microsoft.com/office/drawing/2014/main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="" xmlns:a16="http://schemas.microsoft.com/office/drawing/2014/main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="" xmlns:a16="http://schemas.microsoft.com/office/drawing/2014/main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="" xmlns:a16="http://schemas.microsoft.com/office/drawing/2014/main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="" xmlns:a16="http://schemas.microsoft.com/office/drawing/2014/main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="" xmlns:a16="http://schemas.microsoft.com/office/drawing/2014/main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="" xmlns:a16="http://schemas.microsoft.com/office/drawing/2014/main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="" xmlns:a16="http://schemas.microsoft.com/office/drawing/2014/main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="" xmlns:a16="http://schemas.microsoft.com/office/drawing/2014/main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="" xmlns:a16="http://schemas.microsoft.com/office/drawing/2014/main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="" xmlns:a16="http://schemas.microsoft.com/office/drawing/2014/main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="" xmlns:a16="http://schemas.microsoft.com/office/drawing/2014/main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="" xmlns:a16="http://schemas.microsoft.com/office/drawing/2014/main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="" xmlns:a16="http://schemas.microsoft.com/office/drawing/2014/main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="" xmlns:a16="http://schemas.microsoft.com/office/drawing/2014/main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="" xmlns:a16="http://schemas.microsoft.com/office/drawing/2014/main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="" xmlns:a16="http://schemas.microsoft.com/office/drawing/2014/main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="" xmlns:a16="http://schemas.microsoft.com/office/drawing/2014/main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="" xmlns:a16="http://schemas.microsoft.com/office/drawing/2014/main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="" xmlns:a16="http://schemas.microsoft.com/office/drawing/2014/main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="" xmlns:a16="http://schemas.microsoft.com/office/drawing/2014/main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="" xmlns:a16="http://schemas.microsoft.com/office/drawing/2014/main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="" xmlns:a16="http://schemas.microsoft.com/office/drawing/2014/main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="" xmlns:a16="http://schemas.microsoft.com/office/drawing/2014/main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="" xmlns:a16="http://schemas.microsoft.com/office/drawing/2014/main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="" xmlns:a16="http://schemas.microsoft.com/office/drawing/2014/main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="" xmlns:a16="http://schemas.microsoft.com/office/drawing/2014/main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="" xmlns:a16="http://schemas.microsoft.com/office/drawing/2014/main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="" xmlns:a16="http://schemas.microsoft.com/office/drawing/2014/main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="" xmlns:a16="http://schemas.microsoft.com/office/drawing/2014/main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="" xmlns:a16="http://schemas.microsoft.com/office/drawing/2014/main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="" xmlns:a16="http://schemas.microsoft.com/office/drawing/2014/main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="" xmlns:a16="http://schemas.microsoft.com/office/drawing/2014/main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="" xmlns:a16="http://schemas.microsoft.com/office/drawing/2014/main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="" xmlns:a16="http://schemas.microsoft.com/office/drawing/2014/main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="" xmlns:a16="http://schemas.microsoft.com/office/drawing/2014/main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="" xmlns:a16="http://schemas.microsoft.com/office/drawing/2014/main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="" xmlns:a16="http://schemas.microsoft.com/office/drawing/2014/main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="" xmlns:a16="http://schemas.microsoft.com/office/drawing/2014/main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="" xmlns:a16="http://schemas.microsoft.com/office/drawing/2014/main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="" xmlns:a16="http://schemas.microsoft.com/office/drawing/2014/main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="" xmlns:a16="http://schemas.microsoft.com/office/drawing/2014/main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="" xmlns:a16="http://schemas.microsoft.com/office/drawing/2014/main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="" xmlns:a16="http://schemas.microsoft.com/office/drawing/2014/main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="" xmlns:a16="http://schemas.microsoft.com/office/drawing/2014/main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="" xmlns:a16="http://schemas.microsoft.com/office/drawing/2014/main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="" xmlns:a16="http://schemas.microsoft.com/office/drawing/2014/main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="" xmlns:a16="http://schemas.microsoft.com/office/drawing/2014/main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="" xmlns:a16="http://schemas.microsoft.com/office/drawing/2014/main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="" xmlns:a16="http://schemas.microsoft.com/office/drawing/2014/main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="" xmlns:a16="http://schemas.microsoft.com/office/drawing/2014/main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="" xmlns:a16="http://schemas.microsoft.com/office/drawing/2014/main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="" xmlns:a16="http://schemas.microsoft.com/office/drawing/2014/main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="" xmlns:a16="http://schemas.microsoft.com/office/drawing/2014/main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="" xmlns:a16="http://schemas.microsoft.com/office/drawing/2014/main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="" xmlns:a16="http://schemas.microsoft.com/office/drawing/2014/main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="" xmlns:a16="http://schemas.microsoft.com/office/drawing/2014/main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="" xmlns:a16="http://schemas.microsoft.com/office/drawing/2014/main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="" xmlns:a16="http://schemas.microsoft.com/office/drawing/2014/main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="" xmlns:a16="http://schemas.microsoft.com/office/drawing/2014/main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="" xmlns:a16="http://schemas.microsoft.com/office/drawing/2014/main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="" xmlns:a16="http://schemas.microsoft.com/office/drawing/2014/main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="" xmlns:a16="http://schemas.microsoft.com/office/drawing/2014/main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="" xmlns:a16="http://schemas.microsoft.com/office/drawing/2014/main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="" xmlns:a16="http://schemas.microsoft.com/office/drawing/2014/main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="" xmlns:a16="http://schemas.microsoft.com/office/drawing/2014/main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="" xmlns:a16="http://schemas.microsoft.com/office/drawing/2014/main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="" xmlns:a16="http://schemas.microsoft.com/office/drawing/2014/main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="" xmlns:a16="http://schemas.microsoft.com/office/drawing/2014/main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="" xmlns:a16="http://schemas.microsoft.com/office/drawing/2014/main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="" xmlns:a16="http://schemas.microsoft.com/office/drawing/2014/main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="" xmlns:a16="http://schemas.microsoft.com/office/drawing/2014/main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="" xmlns:a16="http://schemas.microsoft.com/office/drawing/2014/main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="" xmlns:a16="http://schemas.microsoft.com/office/drawing/2014/main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="" xmlns:a16="http://schemas.microsoft.com/office/drawing/2014/main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="" xmlns:a16="http://schemas.microsoft.com/office/drawing/2014/main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="" xmlns:a16="http://schemas.microsoft.com/office/drawing/2014/main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="" xmlns:a16="http://schemas.microsoft.com/office/drawing/2014/main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="" xmlns:a16="http://schemas.microsoft.com/office/drawing/2014/main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="" xmlns:a16="http://schemas.microsoft.com/office/drawing/2014/main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="" xmlns:a16="http://schemas.microsoft.com/office/drawing/2014/main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="" xmlns:a16="http://schemas.microsoft.com/office/drawing/2014/main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="" xmlns:a16="http://schemas.microsoft.com/office/drawing/2014/main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="" xmlns:a16="http://schemas.microsoft.com/office/drawing/2014/main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="" xmlns:a16="http://schemas.microsoft.com/office/drawing/2014/main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="" xmlns:a16="http://schemas.microsoft.com/office/drawing/2014/main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="" xmlns:a16="http://schemas.microsoft.com/office/drawing/2014/main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="" xmlns:a16="http://schemas.microsoft.com/office/drawing/2014/main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="" xmlns:a16="http://schemas.microsoft.com/office/drawing/2014/main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="" xmlns:a16="http://schemas.microsoft.com/office/drawing/2014/main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="" xmlns:a16="http://schemas.microsoft.com/office/drawing/2014/main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="" xmlns:a16="http://schemas.microsoft.com/office/drawing/2014/main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="" xmlns:a16="http://schemas.microsoft.com/office/drawing/2014/main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="" xmlns:a16="http://schemas.microsoft.com/office/drawing/2014/main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="" xmlns:a16="http://schemas.microsoft.com/office/drawing/2014/main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="" xmlns:a16="http://schemas.microsoft.com/office/drawing/2014/main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="" xmlns:a16="http://schemas.microsoft.com/office/drawing/2014/main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="" xmlns:a16="http://schemas.microsoft.com/office/drawing/2014/main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="" xmlns:a16="http://schemas.microsoft.com/office/drawing/2014/main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="" xmlns:a16="http://schemas.microsoft.com/office/drawing/2014/main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="" xmlns:a16="http://schemas.microsoft.com/office/drawing/2014/main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="" xmlns:a16="http://schemas.microsoft.com/office/drawing/2014/main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="" xmlns:a16="http://schemas.microsoft.com/office/drawing/2014/main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="" xmlns:a16="http://schemas.microsoft.com/office/drawing/2014/main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="" xmlns:a16="http://schemas.microsoft.com/office/drawing/2014/main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="" xmlns:a16="http://schemas.microsoft.com/office/drawing/2014/main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="" xmlns:a16="http://schemas.microsoft.com/office/drawing/2014/main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="" xmlns:a16="http://schemas.microsoft.com/office/drawing/2014/main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="" xmlns:a16="http://schemas.microsoft.com/office/drawing/2014/main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="" xmlns:a16="http://schemas.microsoft.com/office/drawing/2014/main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="" xmlns:a16="http://schemas.microsoft.com/office/drawing/2014/main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="" xmlns:a16="http://schemas.microsoft.com/office/drawing/2014/main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="" xmlns:a16="http://schemas.microsoft.com/office/drawing/2014/main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="" xmlns:a16="http://schemas.microsoft.com/office/drawing/2014/main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="" xmlns:a16="http://schemas.microsoft.com/office/drawing/2014/main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="" xmlns:a16="http://schemas.microsoft.com/office/drawing/2014/main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="" xmlns:a16="http://schemas.microsoft.com/office/drawing/2014/main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="" xmlns:a16="http://schemas.microsoft.com/office/drawing/2014/main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="" xmlns:a16="http://schemas.microsoft.com/office/drawing/2014/main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="" xmlns:a16="http://schemas.microsoft.com/office/drawing/2014/main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="" xmlns:a16="http://schemas.microsoft.com/office/drawing/2014/main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="" xmlns:a16="http://schemas.microsoft.com/office/drawing/2014/main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="" xmlns:a16="http://schemas.microsoft.com/office/drawing/2014/main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="" xmlns:a16="http://schemas.microsoft.com/office/drawing/2014/main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="" xmlns:a16="http://schemas.microsoft.com/office/drawing/2014/main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="" xmlns:a16="http://schemas.microsoft.com/office/drawing/2014/main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="" xmlns:a16="http://schemas.microsoft.com/office/drawing/2014/main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="" xmlns:a16="http://schemas.microsoft.com/office/drawing/2014/main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="" xmlns:a16="http://schemas.microsoft.com/office/drawing/2014/main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="" xmlns:a16="http://schemas.microsoft.com/office/drawing/2014/main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="" xmlns:a16="http://schemas.microsoft.com/office/drawing/2014/main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="" xmlns:a16="http://schemas.microsoft.com/office/drawing/2014/main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="" xmlns:a16="http://schemas.microsoft.com/office/drawing/2014/main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="" xmlns:a16="http://schemas.microsoft.com/office/drawing/2014/main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="" xmlns:a16="http://schemas.microsoft.com/office/drawing/2014/main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="" xmlns:a16="http://schemas.microsoft.com/office/drawing/2014/main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="" xmlns:a16="http://schemas.microsoft.com/office/drawing/2014/main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="" xmlns:a16="http://schemas.microsoft.com/office/drawing/2014/main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="" xmlns:a16="http://schemas.microsoft.com/office/drawing/2014/main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="" xmlns:a16="http://schemas.microsoft.com/office/drawing/2014/main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="" xmlns:a16="http://schemas.microsoft.com/office/drawing/2014/main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="" xmlns:a16="http://schemas.microsoft.com/office/drawing/2014/main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="" xmlns:a16="http://schemas.microsoft.com/office/drawing/2014/main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="" xmlns:a16="http://schemas.microsoft.com/office/drawing/2014/main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="" xmlns:a16="http://schemas.microsoft.com/office/drawing/2014/main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="" xmlns:a16="http://schemas.microsoft.com/office/drawing/2014/main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="" xmlns:a16="http://schemas.microsoft.com/office/drawing/2014/main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="" xmlns:a16="http://schemas.microsoft.com/office/drawing/2014/main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="" xmlns:a16="http://schemas.microsoft.com/office/drawing/2014/main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="" xmlns:a16="http://schemas.microsoft.com/office/drawing/2014/main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="" xmlns:a16="http://schemas.microsoft.com/office/drawing/2014/main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="" xmlns:a16="http://schemas.microsoft.com/office/drawing/2014/main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="" xmlns:a16="http://schemas.microsoft.com/office/drawing/2014/main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="" xmlns:a16="http://schemas.microsoft.com/office/drawing/2014/main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="" xmlns:a16="http://schemas.microsoft.com/office/drawing/2014/main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="" xmlns:a16="http://schemas.microsoft.com/office/drawing/2014/main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="" xmlns:a16="http://schemas.microsoft.com/office/drawing/2014/main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="" xmlns:a16="http://schemas.microsoft.com/office/drawing/2014/main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="" xmlns:a16="http://schemas.microsoft.com/office/drawing/2014/main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="" xmlns:a16="http://schemas.microsoft.com/office/drawing/2014/main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="" xmlns:a16="http://schemas.microsoft.com/office/drawing/2014/main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="" xmlns:a16="http://schemas.microsoft.com/office/drawing/2014/main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="" xmlns:a16="http://schemas.microsoft.com/office/drawing/2014/main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="" xmlns:a16="http://schemas.microsoft.com/office/drawing/2014/main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="" xmlns:a16="http://schemas.microsoft.com/office/drawing/2014/main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="" xmlns:a16="http://schemas.microsoft.com/office/drawing/2014/main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="" xmlns:a16="http://schemas.microsoft.com/office/drawing/2014/main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="" xmlns:a16="http://schemas.microsoft.com/office/drawing/2014/main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="" xmlns:a16="http://schemas.microsoft.com/office/drawing/2014/main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="" xmlns:a16="http://schemas.microsoft.com/office/drawing/2014/main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="" xmlns:a16="http://schemas.microsoft.com/office/drawing/2014/main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="" xmlns:a16="http://schemas.microsoft.com/office/drawing/2014/main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="" xmlns:a16="http://schemas.microsoft.com/office/drawing/2014/main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="" xmlns:a16="http://schemas.microsoft.com/office/drawing/2014/main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="" xmlns:a16="http://schemas.microsoft.com/office/drawing/2014/main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="" xmlns:a16="http://schemas.microsoft.com/office/drawing/2014/main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="" xmlns:a16="http://schemas.microsoft.com/office/drawing/2014/main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="" xmlns:a16="http://schemas.microsoft.com/office/drawing/2014/main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="" xmlns:a16="http://schemas.microsoft.com/office/drawing/2014/main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="" xmlns:a16="http://schemas.microsoft.com/office/drawing/2014/main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="" xmlns:a16="http://schemas.microsoft.com/office/drawing/2014/main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="" xmlns:a16="http://schemas.microsoft.com/office/drawing/2014/main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="" xmlns:a16="http://schemas.microsoft.com/office/drawing/2014/main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="" xmlns:a16="http://schemas.microsoft.com/office/drawing/2014/main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="" xmlns:a16="http://schemas.microsoft.com/office/drawing/2014/main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="" xmlns:a16="http://schemas.microsoft.com/office/drawing/2014/main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="" xmlns:a16="http://schemas.microsoft.com/office/drawing/2014/main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="" xmlns:a16="http://schemas.microsoft.com/office/drawing/2014/main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="" xmlns:a16="http://schemas.microsoft.com/office/drawing/2014/main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="" xmlns:a16="http://schemas.microsoft.com/office/drawing/2014/main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="" xmlns:a16="http://schemas.microsoft.com/office/drawing/2014/main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="" xmlns:a16="http://schemas.microsoft.com/office/drawing/2014/main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="" xmlns:a16="http://schemas.microsoft.com/office/drawing/2014/main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="" xmlns:a16="http://schemas.microsoft.com/office/drawing/2014/main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="" xmlns:a16="http://schemas.microsoft.com/office/drawing/2014/main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="" xmlns:a16="http://schemas.microsoft.com/office/drawing/2014/main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="" xmlns:a16="http://schemas.microsoft.com/office/drawing/2014/main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="" xmlns:a16="http://schemas.microsoft.com/office/drawing/2014/main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="" xmlns:a16="http://schemas.microsoft.com/office/drawing/2014/main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="" xmlns:a16="http://schemas.microsoft.com/office/drawing/2014/main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="" xmlns:a16="http://schemas.microsoft.com/office/drawing/2014/main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="" xmlns:a16="http://schemas.microsoft.com/office/drawing/2014/main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="" xmlns:a16="http://schemas.microsoft.com/office/drawing/2014/main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="" xmlns:a16="http://schemas.microsoft.com/office/drawing/2014/main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="" xmlns:a16="http://schemas.microsoft.com/office/drawing/2014/main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="" xmlns:a16="http://schemas.microsoft.com/office/drawing/2014/main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="" xmlns:a16="http://schemas.microsoft.com/office/drawing/2014/main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="" xmlns:a16="http://schemas.microsoft.com/office/drawing/2014/main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="" xmlns:a16="http://schemas.microsoft.com/office/drawing/2014/main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="" xmlns:a16="http://schemas.microsoft.com/office/drawing/2014/main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="" xmlns:a16="http://schemas.microsoft.com/office/drawing/2014/main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="" xmlns:a16="http://schemas.microsoft.com/office/drawing/2014/main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="" xmlns:a16="http://schemas.microsoft.com/office/drawing/2014/main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="" xmlns:a16="http://schemas.microsoft.com/office/drawing/2014/main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="" xmlns:a16="http://schemas.microsoft.com/office/drawing/2014/main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="" xmlns:a16="http://schemas.microsoft.com/office/drawing/2014/main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="" xmlns:a16="http://schemas.microsoft.com/office/drawing/2014/main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="" xmlns:a16="http://schemas.microsoft.com/office/drawing/2014/main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="" xmlns:a16="http://schemas.microsoft.com/office/drawing/2014/main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="" xmlns:a16="http://schemas.microsoft.com/office/drawing/2014/main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="" xmlns:a16="http://schemas.microsoft.com/office/drawing/2014/main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="" xmlns:a16="http://schemas.microsoft.com/office/drawing/2014/main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="" xmlns:a16="http://schemas.microsoft.com/office/drawing/2014/main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="" xmlns:a16="http://schemas.microsoft.com/office/drawing/2014/main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="" xmlns:a16="http://schemas.microsoft.com/office/drawing/2014/main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="" xmlns:a16="http://schemas.microsoft.com/office/drawing/2014/main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="" xmlns:a16="http://schemas.microsoft.com/office/drawing/2014/main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="" xmlns:a16="http://schemas.microsoft.com/office/drawing/2014/main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="" xmlns:a16="http://schemas.microsoft.com/office/drawing/2014/main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="" xmlns:a16="http://schemas.microsoft.com/office/drawing/2014/main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="" xmlns:a16="http://schemas.microsoft.com/office/drawing/2014/main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="" xmlns:a16="http://schemas.microsoft.com/office/drawing/2014/main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="" xmlns:a16="http://schemas.microsoft.com/office/drawing/2014/main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="" xmlns:a16="http://schemas.microsoft.com/office/drawing/2014/main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="" xmlns:a16="http://schemas.microsoft.com/office/drawing/2014/main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="" xmlns:a16="http://schemas.microsoft.com/office/drawing/2014/main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="" xmlns:a16="http://schemas.microsoft.com/office/drawing/2014/main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="" xmlns:a16="http://schemas.microsoft.com/office/drawing/2014/main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="" xmlns:a16="http://schemas.microsoft.com/office/drawing/2014/main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="" xmlns:a16="http://schemas.microsoft.com/office/drawing/2014/main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="" xmlns:a16="http://schemas.microsoft.com/office/drawing/2014/main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="" xmlns:a16="http://schemas.microsoft.com/office/drawing/2014/main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="" xmlns:a16="http://schemas.microsoft.com/office/drawing/2014/main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="" xmlns:a16="http://schemas.microsoft.com/office/drawing/2014/main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="" xmlns:a16="http://schemas.microsoft.com/office/drawing/2014/main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="" xmlns:a16="http://schemas.microsoft.com/office/drawing/2014/main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="" xmlns:a16="http://schemas.microsoft.com/office/drawing/2014/main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="" xmlns:a16="http://schemas.microsoft.com/office/drawing/2014/main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="" xmlns:a16="http://schemas.microsoft.com/office/drawing/2014/main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="" xmlns:a16="http://schemas.microsoft.com/office/drawing/2014/main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="" xmlns:a16="http://schemas.microsoft.com/office/drawing/2014/main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="" xmlns:a16="http://schemas.microsoft.com/office/drawing/2014/main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="" xmlns:a16="http://schemas.microsoft.com/office/drawing/2014/main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="" xmlns:a16="http://schemas.microsoft.com/office/drawing/2014/main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="" xmlns:a16="http://schemas.microsoft.com/office/drawing/2014/main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="" xmlns:a16="http://schemas.microsoft.com/office/drawing/2014/main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="" xmlns:a16="http://schemas.microsoft.com/office/drawing/2014/main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="" xmlns:a16="http://schemas.microsoft.com/office/drawing/2014/main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="" xmlns:a16="http://schemas.microsoft.com/office/drawing/2014/main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="" xmlns:a16="http://schemas.microsoft.com/office/drawing/2014/main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="" xmlns:a16="http://schemas.microsoft.com/office/drawing/2014/main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="" xmlns:a16="http://schemas.microsoft.com/office/drawing/2014/main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="" xmlns:a16="http://schemas.microsoft.com/office/drawing/2014/main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="" xmlns:a16="http://schemas.microsoft.com/office/drawing/2014/main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="" xmlns:a16="http://schemas.microsoft.com/office/drawing/2014/main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="" xmlns:a16="http://schemas.microsoft.com/office/drawing/2014/main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="" xmlns:a16="http://schemas.microsoft.com/office/drawing/2014/main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="" xmlns:a16="http://schemas.microsoft.com/office/drawing/2014/main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="" xmlns:a16="http://schemas.microsoft.com/office/drawing/2014/main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="" xmlns:a16="http://schemas.microsoft.com/office/drawing/2014/main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="" xmlns:a16="http://schemas.microsoft.com/office/drawing/2014/main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="" xmlns:a16="http://schemas.microsoft.com/office/drawing/2014/main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="" xmlns:a16="http://schemas.microsoft.com/office/drawing/2014/main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="" xmlns:a16="http://schemas.microsoft.com/office/drawing/2014/main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="" xmlns:a16="http://schemas.microsoft.com/office/drawing/2014/main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="" xmlns:a16="http://schemas.microsoft.com/office/drawing/2014/main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="" xmlns:a16="http://schemas.microsoft.com/office/drawing/2014/main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="" xmlns:a16="http://schemas.microsoft.com/office/drawing/2014/main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="" xmlns:a16="http://schemas.microsoft.com/office/drawing/2014/main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="" xmlns:a16="http://schemas.microsoft.com/office/drawing/2014/main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="" xmlns:a16="http://schemas.microsoft.com/office/drawing/2014/main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="" xmlns:a16="http://schemas.microsoft.com/office/drawing/2014/main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="" xmlns:a16="http://schemas.microsoft.com/office/drawing/2014/main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="" xmlns:a16="http://schemas.microsoft.com/office/drawing/2014/main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="" xmlns:a16="http://schemas.microsoft.com/office/drawing/2014/main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="" xmlns:a16="http://schemas.microsoft.com/office/drawing/2014/main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="" xmlns:a16="http://schemas.microsoft.com/office/drawing/2014/main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="" xmlns:a16="http://schemas.microsoft.com/office/drawing/2014/main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="" xmlns:a16="http://schemas.microsoft.com/office/drawing/2014/main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="" xmlns:a16="http://schemas.microsoft.com/office/drawing/2014/main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="" xmlns:a16="http://schemas.microsoft.com/office/drawing/2014/main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="" xmlns:a16="http://schemas.microsoft.com/office/drawing/2014/main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="" xmlns:a16="http://schemas.microsoft.com/office/drawing/2014/main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="" xmlns:a16="http://schemas.microsoft.com/office/drawing/2014/main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="" xmlns:a16="http://schemas.microsoft.com/office/drawing/2014/main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="" xmlns:a16="http://schemas.microsoft.com/office/drawing/2014/main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="" xmlns:a16="http://schemas.microsoft.com/office/drawing/2014/main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="" xmlns:a16="http://schemas.microsoft.com/office/drawing/2014/main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="" xmlns:a16="http://schemas.microsoft.com/office/drawing/2014/main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="" xmlns:a16="http://schemas.microsoft.com/office/drawing/2014/main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="" xmlns:a16="http://schemas.microsoft.com/office/drawing/2014/main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="" xmlns:a16="http://schemas.microsoft.com/office/drawing/2014/main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="" xmlns:a16="http://schemas.microsoft.com/office/drawing/2014/main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="" xmlns:a16="http://schemas.microsoft.com/office/drawing/2014/main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="" xmlns:a16="http://schemas.microsoft.com/office/drawing/2014/main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="" xmlns:a16="http://schemas.microsoft.com/office/drawing/2014/main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="" xmlns:a16="http://schemas.microsoft.com/office/drawing/2014/main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="" xmlns:a16="http://schemas.microsoft.com/office/drawing/2014/main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="" xmlns:a16="http://schemas.microsoft.com/office/drawing/2014/main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="" xmlns:a16="http://schemas.microsoft.com/office/drawing/2014/main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="" xmlns:a16="http://schemas.microsoft.com/office/drawing/2014/main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="" xmlns:a16="http://schemas.microsoft.com/office/drawing/2014/main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="" xmlns:a16="http://schemas.microsoft.com/office/drawing/2014/main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="" xmlns:a16="http://schemas.microsoft.com/office/drawing/2014/main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="" xmlns:a16="http://schemas.microsoft.com/office/drawing/2014/main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="" xmlns:a16="http://schemas.microsoft.com/office/drawing/2014/main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="" xmlns:a16="http://schemas.microsoft.com/office/drawing/2014/main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="" xmlns:a16="http://schemas.microsoft.com/office/drawing/2014/main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="" xmlns:a16="http://schemas.microsoft.com/office/drawing/2014/main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="" xmlns:a16="http://schemas.microsoft.com/office/drawing/2014/main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="" xmlns:a16="http://schemas.microsoft.com/office/drawing/2014/main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="" xmlns:a16="http://schemas.microsoft.com/office/drawing/2014/main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="" xmlns:a16="http://schemas.microsoft.com/office/drawing/2014/main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="" xmlns:a16="http://schemas.microsoft.com/office/drawing/2014/main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="" xmlns:a16="http://schemas.microsoft.com/office/drawing/2014/main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="" xmlns:a16="http://schemas.microsoft.com/office/drawing/2014/main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="" xmlns:a16="http://schemas.microsoft.com/office/drawing/2014/main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="" xmlns:a16="http://schemas.microsoft.com/office/drawing/2014/main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="" xmlns:a16="http://schemas.microsoft.com/office/drawing/2014/main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="" xmlns:a16="http://schemas.microsoft.com/office/drawing/2014/main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="" xmlns:a16="http://schemas.microsoft.com/office/drawing/2014/main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="" xmlns:a16="http://schemas.microsoft.com/office/drawing/2014/main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="" xmlns:a16="http://schemas.microsoft.com/office/drawing/2014/main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="" xmlns:a16="http://schemas.microsoft.com/office/drawing/2014/main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="" xmlns:a16="http://schemas.microsoft.com/office/drawing/2014/main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="" xmlns:a16="http://schemas.microsoft.com/office/drawing/2014/main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="" xmlns:a16="http://schemas.microsoft.com/office/drawing/2014/main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="" xmlns:a16="http://schemas.microsoft.com/office/drawing/2014/main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="" xmlns:a16="http://schemas.microsoft.com/office/drawing/2014/main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="" xmlns:a16="http://schemas.microsoft.com/office/drawing/2014/main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41.png"/><Relationship Id="rId5" Type="http://schemas.openxmlformats.org/officeDocument/2006/relationships/image" Target="../media/image135.svg"/><Relationship Id="rId4" Type="http://schemas.openxmlformats.org/officeDocument/2006/relationships/image" Target="../media/image340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84.png"/><Relationship Id="rId5" Type="http://schemas.openxmlformats.org/officeDocument/2006/relationships/image" Target="../media/image37.svg"/><Relationship Id="rId4" Type="http://schemas.openxmlformats.org/officeDocument/2006/relationships/image" Target="../media/image283.png"/><Relationship Id="rId9" Type="http://schemas.openxmlformats.org/officeDocument/2006/relationships/image" Target="../media/image41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44.png"/><Relationship Id="rId5" Type="http://schemas.openxmlformats.org/officeDocument/2006/relationships/image" Target="../media/image141.svg"/><Relationship Id="rId4" Type="http://schemas.openxmlformats.org/officeDocument/2006/relationships/image" Target="../media/image343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45.png"/><Relationship Id="rId7" Type="http://schemas.openxmlformats.org/officeDocument/2006/relationships/image" Target="../media/image347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49.png"/><Relationship Id="rId5" Type="http://schemas.openxmlformats.org/officeDocument/2006/relationships/image" Target="../media/image346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50.png"/><Relationship Id="rId7" Type="http://schemas.openxmlformats.org/officeDocument/2006/relationships/image" Target="../media/image352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51.png"/><Relationship Id="rId4" Type="http://schemas.openxmlformats.org/officeDocument/2006/relationships/image" Target="../media/image155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53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54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56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60.png"/><Relationship Id="rId5" Type="http://schemas.openxmlformats.org/officeDocument/2006/relationships/image" Target="../media/image173.svg"/><Relationship Id="rId4" Type="http://schemas.openxmlformats.org/officeDocument/2006/relationships/image" Target="../media/image359.png"/><Relationship Id="rId9" Type="http://schemas.openxmlformats.org/officeDocument/2006/relationships/image" Target="../media/image177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63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9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8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67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72.png"/><Relationship Id="rId3" Type="http://schemas.openxmlformats.org/officeDocument/2006/relationships/image" Target="../media/image16.png"/><Relationship Id="rId7" Type="http://schemas.openxmlformats.org/officeDocument/2006/relationships/image" Target="../media/image369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71.png"/><Relationship Id="rId5" Type="http://schemas.openxmlformats.org/officeDocument/2006/relationships/image" Target="../media/image17.png"/><Relationship Id="rId15" Type="http://schemas.openxmlformats.org/officeDocument/2006/relationships/image" Target="../media/image373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70.png"/><Relationship Id="rId14" Type="http://schemas.openxmlformats.org/officeDocument/2006/relationships/image" Target="../media/image211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74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80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77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79.png"/><Relationship Id="rId4" Type="http://schemas.openxmlformats.org/officeDocument/2006/relationships/image" Target="../media/image376.png"/><Relationship Id="rId9" Type="http://schemas.openxmlformats.org/officeDocument/2006/relationships/image" Target="../media/image223.sv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82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83.png"/><Relationship Id="rId7" Type="http://schemas.openxmlformats.org/officeDocument/2006/relationships/image" Target="../media/image38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84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312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87.png"/><Relationship Id="rId4" Type="http://schemas.openxmlformats.org/officeDocument/2006/relationships/image" Target="../media/image239.sv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89.png"/><Relationship Id="rId5" Type="http://schemas.openxmlformats.org/officeDocument/2006/relationships/image" Target="../media/image243.svg"/><Relationship Id="rId4" Type="http://schemas.openxmlformats.org/officeDocument/2006/relationships/image" Target="../media/image388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92.png"/><Relationship Id="rId5" Type="http://schemas.openxmlformats.org/officeDocument/2006/relationships/image" Target="../media/image249.svg"/><Relationship Id="rId4" Type="http://schemas.openxmlformats.org/officeDocument/2006/relationships/image" Target="../media/image391.png"/><Relationship Id="rId9" Type="http://schemas.openxmlformats.org/officeDocument/2006/relationships/image" Target="../media/image25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95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96.png"/><Relationship Id="rId5" Type="http://schemas.openxmlformats.org/officeDocument/2006/relationships/image" Target="../media/image241.svg"/><Relationship Id="rId4" Type="http://schemas.openxmlformats.org/officeDocument/2006/relationships/image" Target="../media/image387.png"/><Relationship Id="rId9" Type="http://schemas.openxmlformats.org/officeDocument/2006/relationships/image" Target="../media/image261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87.png"/><Relationship Id="rId9" Type="http://schemas.openxmlformats.org/officeDocument/2006/relationships/image" Target="../media/image2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313.png"/><Relationship Id="rId5" Type="http://schemas.openxmlformats.org/officeDocument/2006/relationships/image" Target="../media/image67.svg"/><Relationship Id="rId4" Type="http://schemas.openxmlformats.org/officeDocument/2006/relationships/image" Target="../media/image300.png"/><Relationship Id="rId9" Type="http://schemas.openxmlformats.org/officeDocument/2006/relationships/image" Target="../media/image88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99.png"/><Relationship Id="rId3" Type="http://schemas.openxmlformats.org/officeDocument/2006/relationships/image" Target="../media/image302.png"/><Relationship Id="rId7" Type="http://schemas.openxmlformats.org/officeDocument/2006/relationships/image" Target="../media/image303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61.png"/><Relationship Id="rId5" Type="http://schemas.openxmlformats.org/officeDocument/2006/relationships/image" Target="../media/image352.png"/><Relationship Id="rId15" Type="http://schemas.openxmlformats.org/officeDocument/2006/relationships/image" Target="../media/image400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98.png"/><Relationship Id="rId14" Type="http://schemas.openxmlformats.org/officeDocument/2006/relationships/image" Target="../media/image271.sv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401.png"/><Relationship Id="rId7" Type="http://schemas.openxmlformats.org/officeDocument/2006/relationships/image" Target="../media/image402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404.png"/><Relationship Id="rId5" Type="http://schemas.openxmlformats.org/officeDocument/2006/relationships/image" Target="../media/image377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403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405.png"/><Relationship Id="rId7" Type="http://schemas.openxmlformats.org/officeDocument/2006/relationships/image" Target="../media/image40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406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408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409.png"/><Relationship Id="rId7" Type="http://schemas.openxmlformats.org/officeDocument/2006/relationships/image" Target="../media/image410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32.png"/><Relationship Id="rId5" Type="http://schemas.openxmlformats.org/officeDocument/2006/relationships/image" Target="../media/image331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411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412.png"/><Relationship Id="rId7" Type="http://schemas.openxmlformats.org/officeDocument/2006/relationships/image" Target="../media/image4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51.png"/><Relationship Id="rId4" Type="http://schemas.openxmlformats.org/officeDocument/2006/relationships/image" Target="../media/image301.sv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17.png"/><Relationship Id="rId3" Type="http://schemas.openxmlformats.org/officeDocument/2006/relationships/image" Target="../media/image414.png"/><Relationship Id="rId7" Type="http://schemas.openxmlformats.org/officeDocument/2006/relationships/image" Target="../media/image416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314.png"/><Relationship Id="rId5" Type="http://schemas.openxmlformats.org/officeDocument/2006/relationships/image" Target="../media/image415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295.png"/><Relationship Id="rId14" Type="http://schemas.openxmlformats.org/officeDocument/2006/relationships/image" Target="../media/image31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23.png"/><Relationship Id="rId3" Type="http://schemas.openxmlformats.org/officeDocument/2006/relationships/image" Target="../media/image418.png"/><Relationship Id="rId7" Type="http://schemas.openxmlformats.org/officeDocument/2006/relationships/image" Target="../media/image420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22.png"/><Relationship Id="rId5" Type="http://schemas.openxmlformats.org/officeDocument/2006/relationships/image" Target="../media/image419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21.png"/><Relationship Id="rId14" Type="http://schemas.openxmlformats.org/officeDocument/2006/relationships/image" Target="../media/image323.sv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24.png"/><Relationship Id="rId7" Type="http://schemas.openxmlformats.org/officeDocument/2006/relationships/image" Target="../media/image425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426.png"/><Relationship Id="rId5" Type="http://schemas.openxmlformats.org/officeDocument/2006/relationships/image" Target="../media/image416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314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30.png"/><Relationship Id="rId18" Type="http://schemas.openxmlformats.org/officeDocument/2006/relationships/image" Target="../media/image338.svg"/><Relationship Id="rId3" Type="http://schemas.openxmlformats.org/officeDocument/2006/relationships/image" Target="../media/image394.png"/><Relationship Id="rId7" Type="http://schemas.openxmlformats.org/officeDocument/2006/relationships/image" Target="../media/image428.png"/><Relationship Id="rId12" Type="http://schemas.openxmlformats.org/officeDocument/2006/relationships/image" Target="../media/image237.svg"/><Relationship Id="rId17" Type="http://schemas.openxmlformats.org/officeDocument/2006/relationships/image" Target="../media/image432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85.png"/><Relationship Id="rId5" Type="http://schemas.openxmlformats.org/officeDocument/2006/relationships/image" Target="../media/image427.png"/><Relationship Id="rId15" Type="http://schemas.openxmlformats.org/officeDocument/2006/relationships/image" Target="../media/image431.png"/><Relationship Id="rId10" Type="http://schemas.openxmlformats.org/officeDocument/2006/relationships/image" Target="../media/image332.svg"/><Relationship Id="rId19" Type="http://schemas.openxmlformats.org/officeDocument/2006/relationships/image" Target="../media/image433.png"/><Relationship Id="rId4" Type="http://schemas.openxmlformats.org/officeDocument/2006/relationships/image" Target="../media/image255.svg"/><Relationship Id="rId9" Type="http://schemas.openxmlformats.org/officeDocument/2006/relationships/image" Target="../media/image429.png"/><Relationship Id="rId14" Type="http://schemas.openxmlformats.org/officeDocument/2006/relationships/image" Target="../media/image334.sv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92.png"/><Relationship Id="rId7" Type="http://schemas.openxmlformats.org/officeDocument/2006/relationships/image" Target="../media/image297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426.png"/><Relationship Id="rId5" Type="http://schemas.openxmlformats.org/officeDocument/2006/relationships/image" Target="../media/image434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98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434.png"/><Relationship Id="rId7" Type="http://schemas.openxmlformats.org/officeDocument/2006/relationships/image" Target="../media/image4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97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98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36.png"/><Relationship Id="rId4" Type="http://schemas.openxmlformats.org/officeDocument/2006/relationships/image" Target="../media/image342.sv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37.png"/><Relationship Id="rId7" Type="http://schemas.openxmlformats.org/officeDocument/2006/relationships/image" Target="../media/image4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38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40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292.png"/><Relationship Id="rId7" Type="http://schemas.openxmlformats.org/officeDocument/2006/relationships/image" Target="../media/image4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41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43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44.png"/><Relationship Id="rId7" Type="http://schemas.openxmlformats.org/officeDocument/2006/relationships/image" Target="../media/image4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45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47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48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309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3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49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309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311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309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310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50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451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309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311.png"/><Relationship Id="rId4" Type="http://schemas.openxmlformats.org/officeDocument/2006/relationships/image" Target="../media/image449.png"/><Relationship Id="rId9" Type="http://schemas.openxmlformats.org/officeDocument/2006/relationships/image" Target="../media/image27.sv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54.png"/><Relationship Id="rId3" Type="http://schemas.openxmlformats.org/officeDocument/2006/relationships/image" Target="../media/image290.png"/><Relationship Id="rId7" Type="http://schemas.openxmlformats.org/officeDocument/2006/relationships/image" Target="../media/image294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53.png"/><Relationship Id="rId5" Type="http://schemas.openxmlformats.org/officeDocument/2006/relationships/image" Target="../media/image291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52.png"/><Relationship Id="rId14" Type="http://schemas.openxmlformats.org/officeDocument/2006/relationships/image" Target="../media/image379.sv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0.xml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309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310.png"/><Relationship Id="rId4" Type="http://schemas.openxmlformats.org/officeDocument/2006/relationships/image" Target="../media/image25.sv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2.png"/><Relationship Id="rId7" Type="http://schemas.openxmlformats.org/officeDocument/2006/relationships/image" Target="../media/image31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300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4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302.png"/><Relationship Id="rId3" Type="http://schemas.openxmlformats.org/officeDocument/2006/relationships/image" Target="../media/image323.png"/><Relationship Id="rId7" Type="http://schemas.openxmlformats.org/officeDocument/2006/relationships/image" Target="../media/image456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58.png"/><Relationship Id="rId5" Type="http://schemas.openxmlformats.org/officeDocument/2006/relationships/image" Target="../media/image291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57.png"/><Relationship Id="rId14" Type="http://schemas.openxmlformats.org/officeDocument/2006/relationships/image" Target="../media/image71.sv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61.png"/><Relationship Id="rId4" Type="http://schemas.openxmlformats.org/officeDocument/2006/relationships/image" Target="../media/image391.sv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8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4.png"/><Relationship Id="rId5" Type="http://schemas.openxmlformats.org/officeDocument/2006/relationships/image" Target="../media/image397.svg"/><Relationship Id="rId4" Type="http://schemas.openxmlformats.org/officeDocument/2006/relationships/image" Target="../media/image463.png"/></Relationships>
</file>

<file path=ppt/slides/_rels/slide1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39.png"/><Relationship Id="rId26" Type="http://schemas.openxmlformats.org/officeDocument/2006/relationships/image" Target="../media/image143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7.png"/><Relationship Id="rId42" Type="http://schemas.openxmlformats.org/officeDocument/2006/relationships/image" Target="../media/image151.png"/><Relationship Id="rId47" Type="http://schemas.openxmlformats.org/officeDocument/2006/relationships/image" Target="../media/image444.svg"/><Relationship Id="rId50" Type="http://schemas.openxmlformats.org/officeDocument/2006/relationships/image" Target="../media/image155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4.png"/><Relationship Id="rId76" Type="http://schemas.openxmlformats.org/officeDocument/2006/relationships/image" Target="../media/image168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1.png"/><Relationship Id="rId16" Type="http://schemas.openxmlformats.org/officeDocument/2006/relationships/image" Target="../media/image138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2.png"/><Relationship Id="rId32" Type="http://schemas.openxmlformats.org/officeDocument/2006/relationships/image" Target="../media/image146.png"/><Relationship Id="rId37" Type="http://schemas.openxmlformats.org/officeDocument/2006/relationships/image" Target="../media/image434.svg"/><Relationship Id="rId40" Type="http://schemas.openxmlformats.org/officeDocument/2006/relationships/image" Target="../media/image150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59.png"/><Relationship Id="rId66" Type="http://schemas.openxmlformats.org/officeDocument/2006/relationships/image" Target="../media/image163.png"/><Relationship Id="rId74" Type="http://schemas.openxmlformats.org/officeDocument/2006/relationships/image" Target="../media/image167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5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2.png"/><Relationship Id="rId52" Type="http://schemas.openxmlformats.org/officeDocument/2006/relationships/image" Target="../media/image156.png"/><Relationship Id="rId60" Type="http://schemas.openxmlformats.org/officeDocument/2006/relationships/image" Target="../media/image160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69.png"/><Relationship Id="rId81" Type="http://schemas.openxmlformats.org/officeDocument/2006/relationships/image" Target="../media/image478.svg"/><Relationship Id="rId4" Type="http://schemas.openxmlformats.org/officeDocument/2006/relationships/image" Target="../media/image132.png"/><Relationship Id="rId9" Type="http://schemas.openxmlformats.org/officeDocument/2006/relationships/image" Target="../media/image407.svg"/><Relationship Id="rId14" Type="http://schemas.openxmlformats.org/officeDocument/2006/relationships/image" Target="../media/image137.png"/><Relationship Id="rId22" Type="http://schemas.openxmlformats.org/officeDocument/2006/relationships/image" Target="../media/image141.png"/><Relationship Id="rId27" Type="http://schemas.openxmlformats.org/officeDocument/2006/relationships/image" Target="../media/image424.svg"/><Relationship Id="rId30" Type="http://schemas.openxmlformats.org/officeDocument/2006/relationships/image" Target="../media/image145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4.png"/><Relationship Id="rId56" Type="http://schemas.openxmlformats.org/officeDocument/2006/relationships/image" Target="../media/image158.png"/><Relationship Id="rId64" Type="http://schemas.openxmlformats.org/officeDocument/2006/relationships/image" Target="../media/image162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4.png"/><Relationship Id="rId51" Type="http://schemas.openxmlformats.org/officeDocument/2006/relationships/image" Target="../media/image448.svg"/><Relationship Id="rId72" Type="http://schemas.openxmlformats.org/officeDocument/2006/relationships/image" Target="../media/image166.png"/><Relationship Id="rId80" Type="http://schemas.openxmlformats.org/officeDocument/2006/relationships/image" Target="../media/image170.png"/><Relationship Id="rId3" Type="http://schemas.openxmlformats.org/officeDocument/2006/relationships/image" Target="../media/image401.svg"/><Relationship Id="rId12" Type="http://schemas.openxmlformats.org/officeDocument/2006/relationships/image" Target="../media/image136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49.png"/><Relationship Id="rId46" Type="http://schemas.openxmlformats.org/officeDocument/2006/relationships/image" Target="../media/image153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0.png"/><Relationship Id="rId41" Type="http://schemas.openxmlformats.org/officeDocument/2006/relationships/image" Target="../media/image438.svg"/><Relationship Id="rId54" Type="http://schemas.openxmlformats.org/officeDocument/2006/relationships/image" Target="../media/image157.png"/><Relationship Id="rId62" Type="http://schemas.openxmlformats.org/officeDocument/2006/relationships/image" Target="../media/image161.png"/><Relationship Id="rId70" Type="http://schemas.openxmlformats.org/officeDocument/2006/relationships/image" Target="../media/image165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3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4.png"/><Relationship Id="rId36" Type="http://schemas.openxmlformats.org/officeDocument/2006/relationships/image" Target="../media/image148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79.png"/><Relationship Id="rId26" Type="http://schemas.openxmlformats.org/officeDocument/2006/relationships/image" Target="../media/image183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7.png"/><Relationship Id="rId42" Type="http://schemas.openxmlformats.org/officeDocument/2006/relationships/image" Target="../media/image191.png"/><Relationship Id="rId47" Type="http://schemas.openxmlformats.org/officeDocument/2006/relationships/image" Target="../media/image516.svg"/><Relationship Id="rId50" Type="http://schemas.openxmlformats.org/officeDocument/2006/relationships/image" Target="../media/image195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4.png"/><Relationship Id="rId76" Type="http://schemas.openxmlformats.org/officeDocument/2006/relationships/image" Target="../media/image208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1.png"/><Relationship Id="rId16" Type="http://schemas.openxmlformats.org/officeDocument/2006/relationships/image" Target="../media/image178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2.png"/><Relationship Id="rId32" Type="http://schemas.openxmlformats.org/officeDocument/2006/relationships/image" Target="../media/image186.png"/><Relationship Id="rId37" Type="http://schemas.openxmlformats.org/officeDocument/2006/relationships/image" Target="../media/image506.svg"/><Relationship Id="rId40" Type="http://schemas.openxmlformats.org/officeDocument/2006/relationships/image" Target="../media/image190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99.png"/><Relationship Id="rId66" Type="http://schemas.openxmlformats.org/officeDocument/2006/relationships/image" Target="../media/image203.png"/><Relationship Id="rId74" Type="http://schemas.openxmlformats.org/officeDocument/2006/relationships/image" Target="../media/image207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5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2.png"/><Relationship Id="rId52" Type="http://schemas.openxmlformats.org/officeDocument/2006/relationships/image" Target="../media/image196.png"/><Relationship Id="rId60" Type="http://schemas.openxmlformats.org/officeDocument/2006/relationships/image" Target="../media/image200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09.png"/><Relationship Id="rId81" Type="http://schemas.openxmlformats.org/officeDocument/2006/relationships/image" Target="../media/image548.svg"/><Relationship Id="rId4" Type="http://schemas.openxmlformats.org/officeDocument/2006/relationships/image" Target="../media/image172.png"/><Relationship Id="rId9" Type="http://schemas.openxmlformats.org/officeDocument/2006/relationships/image" Target="../media/image377.svg"/><Relationship Id="rId14" Type="http://schemas.openxmlformats.org/officeDocument/2006/relationships/image" Target="../media/image177.png"/><Relationship Id="rId22" Type="http://schemas.openxmlformats.org/officeDocument/2006/relationships/image" Target="../media/image181.png"/><Relationship Id="rId27" Type="http://schemas.openxmlformats.org/officeDocument/2006/relationships/image" Target="../media/image496.svg"/><Relationship Id="rId30" Type="http://schemas.openxmlformats.org/officeDocument/2006/relationships/image" Target="../media/image185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4.png"/><Relationship Id="rId56" Type="http://schemas.openxmlformats.org/officeDocument/2006/relationships/image" Target="../media/image198.png"/><Relationship Id="rId64" Type="http://schemas.openxmlformats.org/officeDocument/2006/relationships/image" Target="../media/image202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4.png"/><Relationship Id="rId51" Type="http://schemas.openxmlformats.org/officeDocument/2006/relationships/image" Target="../media/image520.svg"/><Relationship Id="rId72" Type="http://schemas.openxmlformats.org/officeDocument/2006/relationships/image" Target="../media/image206.png"/><Relationship Id="rId80" Type="http://schemas.openxmlformats.org/officeDocument/2006/relationships/image" Target="../media/image210.png"/><Relationship Id="rId3" Type="http://schemas.openxmlformats.org/officeDocument/2006/relationships/image" Target="../media/image375.svg"/><Relationship Id="rId12" Type="http://schemas.openxmlformats.org/officeDocument/2006/relationships/image" Target="../media/image176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89.png"/><Relationship Id="rId46" Type="http://schemas.openxmlformats.org/officeDocument/2006/relationships/image" Target="../media/image193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0.png"/><Relationship Id="rId41" Type="http://schemas.openxmlformats.org/officeDocument/2006/relationships/image" Target="../media/image510.svg"/><Relationship Id="rId54" Type="http://schemas.openxmlformats.org/officeDocument/2006/relationships/image" Target="../media/image197.png"/><Relationship Id="rId62" Type="http://schemas.openxmlformats.org/officeDocument/2006/relationships/image" Target="../media/image201.png"/><Relationship Id="rId70" Type="http://schemas.openxmlformats.org/officeDocument/2006/relationships/image" Target="../media/image205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3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4.png"/><Relationship Id="rId36" Type="http://schemas.openxmlformats.org/officeDocument/2006/relationships/image" Target="../media/image188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19.png"/><Relationship Id="rId26" Type="http://schemas.openxmlformats.org/officeDocument/2006/relationships/image" Target="../media/image223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7.png"/><Relationship Id="rId42" Type="http://schemas.openxmlformats.org/officeDocument/2006/relationships/image" Target="../media/image231.png"/><Relationship Id="rId47" Type="http://schemas.openxmlformats.org/officeDocument/2006/relationships/image" Target="../media/image588.svg"/><Relationship Id="rId50" Type="http://schemas.openxmlformats.org/officeDocument/2006/relationships/image" Target="../media/image235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4.png"/><Relationship Id="rId76" Type="http://schemas.openxmlformats.org/officeDocument/2006/relationships/image" Target="../media/image248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1.png"/><Relationship Id="rId16" Type="http://schemas.openxmlformats.org/officeDocument/2006/relationships/image" Target="../media/image218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2.png"/><Relationship Id="rId32" Type="http://schemas.openxmlformats.org/officeDocument/2006/relationships/image" Target="../media/image226.png"/><Relationship Id="rId37" Type="http://schemas.openxmlformats.org/officeDocument/2006/relationships/image" Target="../media/image578.svg"/><Relationship Id="rId40" Type="http://schemas.openxmlformats.org/officeDocument/2006/relationships/image" Target="../media/image230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39.png"/><Relationship Id="rId66" Type="http://schemas.openxmlformats.org/officeDocument/2006/relationships/image" Target="../media/image243.png"/><Relationship Id="rId74" Type="http://schemas.openxmlformats.org/officeDocument/2006/relationships/image" Target="../media/image247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5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2.png"/><Relationship Id="rId52" Type="http://schemas.openxmlformats.org/officeDocument/2006/relationships/image" Target="../media/image236.png"/><Relationship Id="rId60" Type="http://schemas.openxmlformats.org/officeDocument/2006/relationships/image" Target="../media/image240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49.png"/><Relationship Id="rId81" Type="http://schemas.openxmlformats.org/officeDocument/2006/relationships/image" Target="../media/image616.svg"/><Relationship Id="rId4" Type="http://schemas.openxmlformats.org/officeDocument/2006/relationships/image" Target="../media/image212.png"/><Relationship Id="rId9" Type="http://schemas.openxmlformats.org/officeDocument/2006/relationships/image" Target="../media/image556.svg"/><Relationship Id="rId14" Type="http://schemas.openxmlformats.org/officeDocument/2006/relationships/image" Target="../media/image217.png"/><Relationship Id="rId22" Type="http://schemas.openxmlformats.org/officeDocument/2006/relationships/image" Target="../media/image221.png"/><Relationship Id="rId27" Type="http://schemas.openxmlformats.org/officeDocument/2006/relationships/image" Target="../media/image570.svg"/><Relationship Id="rId30" Type="http://schemas.openxmlformats.org/officeDocument/2006/relationships/image" Target="../media/image225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4.png"/><Relationship Id="rId56" Type="http://schemas.openxmlformats.org/officeDocument/2006/relationships/image" Target="../media/image238.png"/><Relationship Id="rId64" Type="http://schemas.openxmlformats.org/officeDocument/2006/relationships/image" Target="../media/image242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4.png"/><Relationship Id="rId51" Type="http://schemas.openxmlformats.org/officeDocument/2006/relationships/image" Target="../media/image592.svg"/><Relationship Id="rId72" Type="http://schemas.openxmlformats.org/officeDocument/2006/relationships/image" Target="../media/image246.png"/><Relationship Id="rId80" Type="http://schemas.openxmlformats.org/officeDocument/2006/relationships/image" Target="../media/image250.png"/><Relationship Id="rId3" Type="http://schemas.openxmlformats.org/officeDocument/2006/relationships/image" Target="../media/image550.svg"/><Relationship Id="rId12" Type="http://schemas.openxmlformats.org/officeDocument/2006/relationships/image" Target="../media/image216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29.png"/><Relationship Id="rId46" Type="http://schemas.openxmlformats.org/officeDocument/2006/relationships/image" Target="../media/image233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0.png"/><Relationship Id="rId41" Type="http://schemas.openxmlformats.org/officeDocument/2006/relationships/image" Target="../media/image582.svg"/><Relationship Id="rId54" Type="http://schemas.openxmlformats.org/officeDocument/2006/relationships/image" Target="../media/image237.png"/><Relationship Id="rId62" Type="http://schemas.openxmlformats.org/officeDocument/2006/relationships/image" Target="../media/image241.png"/><Relationship Id="rId70" Type="http://schemas.openxmlformats.org/officeDocument/2006/relationships/image" Target="../media/image245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3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4.png"/><Relationship Id="rId36" Type="http://schemas.openxmlformats.org/officeDocument/2006/relationships/image" Target="../media/image228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59.png"/><Relationship Id="rId26" Type="http://schemas.openxmlformats.org/officeDocument/2006/relationships/image" Target="../media/image263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7.png"/><Relationship Id="rId42" Type="http://schemas.openxmlformats.org/officeDocument/2006/relationships/image" Target="../media/image191.png"/><Relationship Id="rId47" Type="http://schemas.openxmlformats.org/officeDocument/2006/relationships/image" Target="../media/image660.svg"/><Relationship Id="rId50" Type="http://schemas.openxmlformats.org/officeDocument/2006/relationships/image" Target="../media/image274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1.png"/><Relationship Id="rId16" Type="http://schemas.openxmlformats.org/officeDocument/2006/relationships/image" Target="../media/image258.png"/><Relationship Id="rId20" Type="http://schemas.openxmlformats.org/officeDocument/2006/relationships/image" Target="../media/image260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6.png"/><Relationship Id="rId62" Type="http://schemas.openxmlformats.org/officeDocument/2006/relationships/image" Target="../media/image28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3.png"/><Relationship Id="rId11" Type="http://schemas.openxmlformats.org/officeDocument/2006/relationships/image" Target="../media/image626.svg"/><Relationship Id="rId24" Type="http://schemas.openxmlformats.org/officeDocument/2006/relationships/image" Target="../media/image262.png"/><Relationship Id="rId32" Type="http://schemas.openxmlformats.org/officeDocument/2006/relationships/image" Target="../media/image266.png"/><Relationship Id="rId37" Type="http://schemas.openxmlformats.org/officeDocument/2006/relationships/image" Target="../media/image652.svg"/><Relationship Id="rId40" Type="http://schemas.openxmlformats.org/officeDocument/2006/relationships/image" Target="../media/image270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78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4.png"/><Relationship Id="rId36" Type="http://schemas.openxmlformats.org/officeDocument/2006/relationships/image" Target="../media/image268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5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1.png"/><Relationship Id="rId52" Type="http://schemas.openxmlformats.org/officeDocument/2006/relationships/image" Target="../media/image275.png"/><Relationship Id="rId60" Type="http://schemas.openxmlformats.org/officeDocument/2006/relationships/image" Target="../media/image279.png"/><Relationship Id="rId65" Type="http://schemas.openxmlformats.org/officeDocument/2006/relationships/image" Target="../media/image678.svg"/><Relationship Id="rId4" Type="http://schemas.openxmlformats.org/officeDocument/2006/relationships/image" Target="../media/image252.png"/><Relationship Id="rId9" Type="http://schemas.openxmlformats.org/officeDocument/2006/relationships/image" Target="../media/image624.svg"/><Relationship Id="rId14" Type="http://schemas.openxmlformats.org/officeDocument/2006/relationships/image" Target="../media/image257.png"/><Relationship Id="rId22" Type="http://schemas.openxmlformats.org/officeDocument/2006/relationships/image" Target="../media/image261.png"/><Relationship Id="rId27" Type="http://schemas.openxmlformats.org/officeDocument/2006/relationships/image" Target="../media/image642.svg"/><Relationship Id="rId30" Type="http://schemas.openxmlformats.org/officeDocument/2006/relationships/image" Target="../media/image265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3.png"/><Relationship Id="rId56" Type="http://schemas.openxmlformats.org/officeDocument/2006/relationships/image" Target="../media/image277.png"/><Relationship Id="rId64" Type="http://schemas.openxmlformats.org/officeDocument/2006/relationships/image" Target="../media/image281.png"/><Relationship Id="rId8" Type="http://schemas.openxmlformats.org/officeDocument/2006/relationships/image" Target="../media/image254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6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69.png"/><Relationship Id="rId46" Type="http://schemas.openxmlformats.org/officeDocument/2006/relationships/image" Target="../media/image272.png"/><Relationship Id="rId59" Type="http://schemas.openxmlformats.org/officeDocument/2006/relationships/image" Target="../media/image67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materializecss.com/about.html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2.png"/><Relationship Id="rId7" Type="http://schemas.openxmlformats.org/officeDocument/2006/relationships/hyperlink" Target="https://materializecss.com/buttons.html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2.xml"/><Relationship Id="rId6" Type="http://schemas.openxmlformats.org/officeDocument/2006/relationships/hyperlink" Target="https://materializecss.com/grid.html" TargetMode="External"/><Relationship Id="rId5" Type="http://schemas.openxmlformats.org/officeDocument/2006/relationships/hyperlink" Target="https://materializecss.com/color.html" TargetMode="External"/><Relationship Id="rId4" Type="http://schemas.openxmlformats.org/officeDocument/2006/relationships/hyperlink" Target="https://materializecss.com/footer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29.png"/><Relationship Id="rId5" Type="http://schemas.openxmlformats.org/officeDocument/2006/relationships/hyperlink" Target="https://materializecss.com/range.html" TargetMode="External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2.xml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39.png"/><Relationship Id="rId26" Type="http://schemas.openxmlformats.org/officeDocument/2006/relationships/image" Target="../media/image143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7.png"/><Relationship Id="rId42" Type="http://schemas.openxmlformats.org/officeDocument/2006/relationships/image" Target="../media/image151.png"/><Relationship Id="rId47" Type="http://schemas.openxmlformats.org/officeDocument/2006/relationships/image" Target="../media/image444.svg"/><Relationship Id="rId50" Type="http://schemas.openxmlformats.org/officeDocument/2006/relationships/image" Target="../media/image155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4.png"/><Relationship Id="rId76" Type="http://schemas.openxmlformats.org/officeDocument/2006/relationships/image" Target="../media/image168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1.png"/><Relationship Id="rId16" Type="http://schemas.openxmlformats.org/officeDocument/2006/relationships/image" Target="../media/image138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2.png"/><Relationship Id="rId32" Type="http://schemas.openxmlformats.org/officeDocument/2006/relationships/image" Target="../media/image146.png"/><Relationship Id="rId37" Type="http://schemas.openxmlformats.org/officeDocument/2006/relationships/image" Target="../media/image434.svg"/><Relationship Id="rId40" Type="http://schemas.openxmlformats.org/officeDocument/2006/relationships/image" Target="../media/image150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59.png"/><Relationship Id="rId66" Type="http://schemas.openxmlformats.org/officeDocument/2006/relationships/image" Target="../media/image163.png"/><Relationship Id="rId74" Type="http://schemas.openxmlformats.org/officeDocument/2006/relationships/image" Target="../media/image167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5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2.png"/><Relationship Id="rId52" Type="http://schemas.openxmlformats.org/officeDocument/2006/relationships/image" Target="../media/image156.png"/><Relationship Id="rId60" Type="http://schemas.openxmlformats.org/officeDocument/2006/relationships/image" Target="../media/image160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69.png"/><Relationship Id="rId81" Type="http://schemas.openxmlformats.org/officeDocument/2006/relationships/image" Target="../media/image478.svg"/><Relationship Id="rId4" Type="http://schemas.openxmlformats.org/officeDocument/2006/relationships/image" Target="../media/image132.png"/><Relationship Id="rId9" Type="http://schemas.openxmlformats.org/officeDocument/2006/relationships/image" Target="../media/image407.svg"/><Relationship Id="rId14" Type="http://schemas.openxmlformats.org/officeDocument/2006/relationships/image" Target="../media/image137.png"/><Relationship Id="rId22" Type="http://schemas.openxmlformats.org/officeDocument/2006/relationships/image" Target="../media/image141.png"/><Relationship Id="rId27" Type="http://schemas.openxmlformats.org/officeDocument/2006/relationships/image" Target="../media/image424.svg"/><Relationship Id="rId30" Type="http://schemas.openxmlformats.org/officeDocument/2006/relationships/image" Target="../media/image145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4.png"/><Relationship Id="rId56" Type="http://schemas.openxmlformats.org/officeDocument/2006/relationships/image" Target="../media/image158.png"/><Relationship Id="rId64" Type="http://schemas.openxmlformats.org/officeDocument/2006/relationships/image" Target="../media/image162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4.png"/><Relationship Id="rId51" Type="http://schemas.openxmlformats.org/officeDocument/2006/relationships/image" Target="../media/image448.svg"/><Relationship Id="rId72" Type="http://schemas.openxmlformats.org/officeDocument/2006/relationships/image" Target="../media/image166.png"/><Relationship Id="rId80" Type="http://schemas.openxmlformats.org/officeDocument/2006/relationships/image" Target="../media/image170.png"/><Relationship Id="rId3" Type="http://schemas.openxmlformats.org/officeDocument/2006/relationships/image" Target="../media/image401.svg"/><Relationship Id="rId12" Type="http://schemas.openxmlformats.org/officeDocument/2006/relationships/image" Target="../media/image136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49.png"/><Relationship Id="rId46" Type="http://schemas.openxmlformats.org/officeDocument/2006/relationships/image" Target="../media/image153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0.png"/><Relationship Id="rId41" Type="http://schemas.openxmlformats.org/officeDocument/2006/relationships/image" Target="../media/image438.svg"/><Relationship Id="rId54" Type="http://schemas.openxmlformats.org/officeDocument/2006/relationships/image" Target="../media/image157.png"/><Relationship Id="rId62" Type="http://schemas.openxmlformats.org/officeDocument/2006/relationships/image" Target="../media/image161.png"/><Relationship Id="rId70" Type="http://schemas.openxmlformats.org/officeDocument/2006/relationships/image" Target="../media/image165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3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4.png"/><Relationship Id="rId36" Type="http://schemas.openxmlformats.org/officeDocument/2006/relationships/image" Target="../media/image148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79.png"/><Relationship Id="rId26" Type="http://schemas.openxmlformats.org/officeDocument/2006/relationships/image" Target="../media/image183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7.png"/><Relationship Id="rId42" Type="http://schemas.openxmlformats.org/officeDocument/2006/relationships/image" Target="../media/image191.png"/><Relationship Id="rId47" Type="http://schemas.openxmlformats.org/officeDocument/2006/relationships/image" Target="../media/image516.svg"/><Relationship Id="rId50" Type="http://schemas.openxmlformats.org/officeDocument/2006/relationships/image" Target="../media/image195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4.png"/><Relationship Id="rId76" Type="http://schemas.openxmlformats.org/officeDocument/2006/relationships/image" Target="../media/image208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1.png"/><Relationship Id="rId16" Type="http://schemas.openxmlformats.org/officeDocument/2006/relationships/image" Target="../media/image178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2.png"/><Relationship Id="rId32" Type="http://schemas.openxmlformats.org/officeDocument/2006/relationships/image" Target="../media/image186.png"/><Relationship Id="rId37" Type="http://schemas.openxmlformats.org/officeDocument/2006/relationships/image" Target="../media/image506.svg"/><Relationship Id="rId40" Type="http://schemas.openxmlformats.org/officeDocument/2006/relationships/image" Target="../media/image190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99.png"/><Relationship Id="rId66" Type="http://schemas.openxmlformats.org/officeDocument/2006/relationships/image" Target="../media/image203.png"/><Relationship Id="rId74" Type="http://schemas.openxmlformats.org/officeDocument/2006/relationships/image" Target="../media/image207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5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2.png"/><Relationship Id="rId52" Type="http://schemas.openxmlformats.org/officeDocument/2006/relationships/image" Target="../media/image196.png"/><Relationship Id="rId60" Type="http://schemas.openxmlformats.org/officeDocument/2006/relationships/image" Target="../media/image200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09.png"/><Relationship Id="rId81" Type="http://schemas.openxmlformats.org/officeDocument/2006/relationships/image" Target="../media/image548.svg"/><Relationship Id="rId4" Type="http://schemas.openxmlformats.org/officeDocument/2006/relationships/image" Target="../media/image172.png"/><Relationship Id="rId9" Type="http://schemas.openxmlformats.org/officeDocument/2006/relationships/image" Target="../media/image377.svg"/><Relationship Id="rId14" Type="http://schemas.openxmlformats.org/officeDocument/2006/relationships/image" Target="../media/image177.png"/><Relationship Id="rId22" Type="http://schemas.openxmlformats.org/officeDocument/2006/relationships/image" Target="../media/image181.png"/><Relationship Id="rId27" Type="http://schemas.openxmlformats.org/officeDocument/2006/relationships/image" Target="../media/image496.svg"/><Relationship Id="rId30" Type="http://schemas.openxmlformats.org/officeDocument/2006/relationships/image" Target="../media/image185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4.png"/><Relationship Id="rId56" Type="http://schemas.openxmlformats.org/officeDocument/2006/relationships/image" Target="../media/image198.png"/><Relationship Id="rId64" Type="http://schemas.openxmlformats.org/officeDocument/2006/relationships/image" Target="../media/image202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4.png"/><Relationship Id="rId51" Type="http://schemas.openxmlformats.org/officeDocument/2006/relationships/image" Target="../media/image520.svg"/><Relationship Id="rId72" Type="http://schemas.openxmlformats.org/officeDocument/2006/relationships/image" Target="../media/image206.png"/><Relationship Id="rId80" Type="http://schemas.openxmlformats.org/officeDocument/2006/relationships/image" Target="../media/image210.png"/><Relationship Id="rId3" Type="http://schemas.openxmlformats.org/officeDocument/2006/relationships/image" Target="../media/image375.svg"/><Relationship Id="rId12" Type="http://schemas.openxmlformats.org/officeDocument/2006/relationships/image" Target="../media/image176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89.png"/><Relationship Id="rId46" Type="http://schemas.openxmlformats.org/officeDocument/2006/relationships/image" Target="../media/image193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0.png"/><Relationship Id="rId41" Type="http://schemas.openxmlformats.org/officeDocument/2006/relationships/image" Target="../media/image510.svg"/><Relationship Id="rId54" Type="http://schemas.openxmlformats.org/officeDocument/2006/relationships/image" Target="../media/image197.png"/><Relationship Id="rId62" Type="http://schemas.openxmlformats.org/officeDocument/2006/relationships/image" Target="../media/image201.png"/><Relationship Id="rId70" Type="http://schemas.openxmlformats.org/officeDocument/2006/relationships/image" Target="../media/image205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3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4.png"/><Relationship Id="rId36" Type="http://schemas.openxmlformats.org/officeDocument/2006/relationships/image" Target="../media/image188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19.png"/><Relationship Id="rId26" Type="http://schemas.openxmlformats.org/officeDocument/2006/relationships/image" Target="../media/image223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7.png"/><Relationship Id="rId42" Type="http://schemas.openxmlformats.org/officeDocument/2006/relationships/image" Target="../media/image231.png"/><Relationship Id="rId47" Type="http://schemas.openxmlformats.org/officeDocument/2006/relationships/image" Target="../media/image588.svg"/><Relationship Id="rId50" Type="http://schemas.openxmlformats.org/officeDocument/2006/relationships/image" Target="../media/image235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4.png"/><Relationship Id="rId76" Type="http://schemas.openxmlformats.org/officeDocument/2006/relationships/image" Target="../media/image248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1.png"/><Relationship Id="rId16" Type="http://schemas.openxmlformats.org/officeDocument/2006/relationships/image" Target="../media/image218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2.png"/><Relationship Id="rId32" Type="http://schemas.openxmlformats.org/officeDocument/2006/relationships/image" Target="../media/image226.png"/><Relationship Id="rId37" Type="http://schemas.openxmlformats.org/officeDocument/2006/relationships/image" Target="../media/image578.svg"/><Relationship Id="rId40" Type="http://schemas.openxmlformats.org/officeDocument/2006/relationships/image" Target="../media/image230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39.png"/><Relationship Id="rId66" Type="http://schemas.openxmlformats.org/officeDocument/2006/relationships/image" Target="../media/image243.png"/><Relationship Id="rId74" Type="http://schemas.openxmlformats.org/officeDocument/2006/relationships/image" Target="../media/image247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5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2.png"/><Relationship Id="rId52" Type="http://schemas.openxmlformats.org/officeDocument/2006/relationships/image" Target="../media/image236.png"/><Relationship Id="rId60" Type="http://schemas.openxmlformats.org/officeDocument/2006/relationships/image" Target="../media/image240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49.png"/><Relationship Id="rId81" Type="http://schemas.openxmlformats.org/officeDocument/2006/relationships/image" Target="../media/image616.svg"/><Relationship Id="rId4" Type="http://schemas.openxmlformats.org/officeDocument/2006/relationships/image" Target="../media/image212.png"/><Relationship Id="rId9" Type="http://schemas.openxmlformats.org/officeDocument/2006/relationships/image" Target="../media/image556.svg"/><Relationship Id="rId14" Type="http://schemas.openxmlformats.org/officeDocument/2006/relationships/image" Target="../media/image217.png"/><Relationship Id="rId22" Type="http://schemas.openxmlformats.org/officeDocument/2006/relationships/image" Target="../media/image221.png"/><Relationship Id="rId27" Type="http://schemas.openxmlformats.org/officeDocument/2006/relationships/image" Target="../media/image570.svg"/><Relationship Id="rId30" Type="http://schemas.openxmlformats.org/officeDocument/2006/relationships/image" Target="../media/image225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4.png"/><Relationship Id="rId56" Type="http://schemas.openxmlformats.org/officeDocument/2006/relationships/image" Target="../media/image238.png"/><Relationship Id="rId64" Type="http://schemas.openxmlformats.org/officeDocument/2006/relationships/image" Target="../media/image242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4.png"/><Relationship Id="rId51" Type="http://schemas.openxmlformats.org/officeDocument/2006/relationships/image" Target="../media/image592.svg"/><Relationship Id="rId72" Type="http://schemas.openxmlformats.org/officeDocument/2006/relationships/image" Target="../media/image246.png"/><Relationship Id="rId80" Type="http://schemas.openxmlformats.org/officeDocument/2006/relationships/image" Target="../media/image250.png"/><Relationship Id="rId3" Type="http://schemas.openxmlformats.org/officeDocument/2006/relationships/image" Target="../media/image550.svg"/><Relationship Id="rId12" Type="http://schemas.openxmlformats.org/officeDocument/2006/relationships/image" Target="../media/image216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29.png"/><Relationship Id="rId46" Type="http://schemas.openxmlformats.org/officeDocument/2006/relationships/image" Target="../media/image233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0.png"/><Relationship Id="rId41" Type="http://schemas.openxmlformats.org/officeDocument/2006/relationships/image" Target="../media/image582.svg"/><Relationship Id="rId54" Type="http://schemas.openxmlformats.org/officeDocument/2006/relationships/image" Target="../media/image237.png"/><Relationship Id="rId62" Type="http://schemas.openxmlformats.org/officeDocument/2006/relationships/image" Target="../media/image241.png"/><Relationship Id="rId70" Type="http://schemas.openxmlformats.org/officeDocument/2006/relationships/image" Target="../media/image245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3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4.png"/><Relationship Id="rId36" Type="http://schemas.openxmlformats.org/officeDocument/2006/relationships/image" Target="../media/image228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59.png"/><Relationship Id="rId26" Type="http://schemas.openxmlformats.org/officeDocument/2006/relationships/image" Target="../media/image263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7.png"/><Relationship Id="rId42" Type="http://schemas.openxmlformats.org/officeDocument/2006/relationships/image" Target="../media/image191.png"/><Relationship Id="rId47" Type="http://schemas.openxmlformats.org/officeDocument/2006/relationships/image" Target="../media/image660.svg"/><Relationship Id="rId50" Type="http://schemas.openxmlformats.org/officeDocument/2006/relationships/image" Target="../media/image274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1.png"/><Relationship Id="rId16" Type="http://schemas.openxmlformats.org/officeDocument/2006/relationships/image" Target="../media/image258.png"/><Relationship Id="rId20" Type="http://schemas.openxmlformats.org/officeDocument/2006/relationships/image" Target="../media/image260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6.png"/><Relationship Id="rId62" Type="http://schemas.openxmlformats.org/officeDocument/2006/relationships/image" Target="../media/image28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3.png"/><Relationship Id="rId11" Type="http://schemas.openxmlformats.org/officeDocument/2006/relationships/image" Target="../media/image626.svg"/><Relationship Id="rId24" Type="http://schemas.openxmlformats.org/officeDocument/2006/relationships/image" Target="../media/image262.png"/><Relationship Id="rId32" Type="http://schemas.openxmlformats.org/officeDocument/2006/relationships/image" Target="../media/image266.png"/><Relationship Id="rId37" Type="http://schemas.openxmlformats.org/officeDocument/2006/relationships/image" Target="../media/image652.svg"/><Relationship Id="rId40" Type="http://schemas.openxmlformats.org/officeDocument/2006/relationships/image" Target="../media/image270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78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4.png"/><Relationship Id="rId36" Type="http://schemas.openxmlformats.org/officeDocument/2006/relationships/image" Target="../media/image268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5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1.png"/><Relationship Id="rId52" Type="http://schemas.openxmlformats.org/officeDocument/2006/relationships/image" Target="../media/image275.png"/><Relationship Id="rId60" Type="http://schemas.openxmlformats.org/officeDocument/2006/relationships/image" Target="../media/image279.png"/><Relationship Id="rId65" Type="http://schemas.openxmlformats.org/officeDocument/2006/relationships/image" Target="../media/image678.svg"/><Relationship Id="rId4" Type="http://schemas.openxmlformats.org/officeDocument/2006/relationships/image" Target="../media/image252.png"/><Relationship Id="rId9" Type="http://schemas.openxmlformats.org/officeDocument/2006/relationships/image" Target="../media/image624.svg"/><Relationship Id="rId14" Type="http://schemas.openxmlformats.org/officeDocument/2006/relationships/image" Target="../media/image257.png"/><Relationship Id="rId22" Type="http://schemas.openxmlformats.org/officeDocument/2006/relationships/image" Target="../media/image261.png"/><Relationship Id="rId27" Type="http://schemas.openxmlformats.org/officeDocument/2006/relationships/image" Target="../media/image642.svg"/><Relationship Id="rId30" Type="http://schemas.openxmlformats.org/officeDocument/2006/relationships/image" Target="../media/image265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3.png"/><Relationship Id="rId56" Type="http://schemas.openxmlformats.org/officeDocument/2006/relationships/image" Target="../media/image277.png"/><Relationship Id="rId64" Type="http://schemas.openxmlformats.org/officeDocument/2006/relationships/image" Target="../media/image281.png"/><Relationship Id="rId8" Type="http://schemas.openxmlformats.org/officeDocument/2006/relationships/image" Target="../media/image254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6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69.png"/><Relationship Id="rId46" Type="http://schemas.openxmlformats.org/officeDocument/2006/relationships/image" Target="../media/image272.png"/><Relationship Id="rId59" Type="http://schemas.openxmlformats.org/officeDocument/2006/relationships/image" Target="../media/image67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4.png"/><Relationship Id="rId5" Type="http://schemas.openxmlformats.org/officeDocument/2006/relationships/image" Target="../media/image37.svg"/><Relationship Id="rId4" Type="http://schemas.openxmlformats.org/officeDocument/2006/relationships/image" Target="../media/image283.png"/><Relationship Id="rId9" Type="http://schemas.openxmlformats.org/officeDocument/2006/relationships/image" Target="../media/image41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8.png"/><Relationship Id="rId5" Type="http://schemas.openxmlformats.org/officeDocument/2006/relationships/image" Target="../media/image45.svg"/><Relationship Id="rId4" Type="http://schemas.openxmlformats.org/officeDocument/2006/relationships/image" Target="../media/image287.png"/><Relationship Id="rId9" Type="http://schemas.openxmlformats.org/officeDocument/2006/relationships/image" Target="../media/image49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95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9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94.png"/><Relationship Id="rId4" Type="http://schemas.openxmlformats.org/officeDocument/2006/relationships/image" Target="../media/image291.png"/><Relationship Id="rId9" Type="http://schemas.openxmlformats.org/officeDocument/2006/relationships/image" Target="../media/image49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301.png"/><Relationship Id="rId18" Type="http://schemas.openxmlformats.org/officeDocument/2006/relationships/image" Target="../media/image73.svg"/><Relationship Id="rId3" Type="http://schemas.openxmlformats.org/officeDocument/2006/relationships/image" Target="../media/image296.png"/><Relationship Id="rId7" Type="http://schemas.openxmlformats.org/officeDocument/2006/relationships/image" Target="../media/image298.png"/><Relationship Id="rId12" Type="http://schemas.openxmlformats.org/officeDocument/2006/relationships/image" Target="../media/image67.svg"/><Relationship Id="rId17" Type="http://schemas.openxmlformats.org/officeDocument/2006/relationships/image" Target="../media/image30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300.png"/><Relationship Id="rId5" Type="http://schemas.openxmlformats.org/officeDocument/2006/relationships/image" Target="../media/image297.png"/><Relationship Id="rId15" Type="http://schemas.openxmlformats.org/officeDocument/2006/relationships/image" Target="../media/image302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9.png"/><Relationship Id="rId14" Type="http://schemas.openxmlformats.org/officeDocument/2006/relationships/image" Target="../media/image69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4.png"/><Relationship Id="rId5" Type="http://schemas.openxmlformats.org/officeDocument/2006/relationships/image" Target="../media/image37.svg"/><Relationship Id="rId4" Type="http://schemas.openxmlformats.org/officeDocument/2006/relationships/image" Target="../media/image283.png"/><Relationship Id="rId9" Type="http://schemas.openxmlformats.org/officeDocument/2006/relationships/image" Target="../media/image41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88.png"/><Relationship Id="rId5" Type="http://schemas.openxmlformats.org/officeDocument/2006/relationships/image" Target="../media/image45.svg"/><Relationship Id="rId4" Type="http://schemas.openxmlformats.org/officeDocument/2006/relationships/image" Target="../media/image287.png"/><Relationship Id="rId9" Type="http://schemas.openxmlformats.org/officeDocument/2006/relationships/image" Target="../media/image49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95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9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94.png"/><Relationship Id="rId4" Type="http://schemas.openxmlformats.org/officeDocument/2006/relationships/image" Target="../media/image291.png"/><Relationship Id="rId9" Type="http://schemas.openxmlformats.org/officeDocument/2006/relationships/image" Target="../media/image49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301.png"/><Relationship Id="rId18" Type="http://schemas.openxmlformats.org/officeDocument/2006/relationships/image" Target="../media/image73.svg"/><Relationship Id="rId3" Type="http://schemas.openxmlformats.org/officeDocument/2006/relationships/image" Target="../media/image296.png"/><Relationship Id="rId7" Type="http://schemas.openxmlformats.org/officeDocument/2006/relationships/image" Target="../media/image298.png"/><Relationship Id="rId12" Type="http://schemas.openxmlformats.org/officeDocument/2006/relationships/image" Target="../media/image67.svg"/><Relationship Id="rId17" Type="http://schemas.openxmlformats.org/officeDocument/2006/relationships/image" Target="../media/image30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300.png"/><Relationship Id="rId5" Type="http://schemas.openxmlformats.org/officeDocument/2006/relationships/image" Target="../media/image297.png"/><Relationship Id="rId15" Type="http://schemas.openxmlformats.org/officeDocument/2006/relationships/image" Target="../media/image302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9.png"/><Relationship Id="rId14" Type="http://schemas.openxmlformats.org/officeDocument/2006/relationships/image" Target="../media/image69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4.png"/><Relationship Id="rId5" Type="http://schemas.openxmlformats.org/officeDocument/2006/relationships/image" Target="../media/image37.svg"/><Relationship Id="rId4" Type="http://schemas.openxmlformats.org/officeDocument/2006/relationships/image" Target="../media/image283.png"/><Relationship Id="rId9" Type="http://schemas.openxmlformats.org/officeDocument/2006/relationships/image" Target="../media/image41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88.png"/><Relationship Id="rId5" Type="http://schemas.openxmlformats.org/officeDocument/2006/relationships/image" Target="../media/image45.svg"/><Relationship Id="rId4" Type="http://schemas.openxmlformats.org/officeDocument/2006/relationships/image" Target="../media/image287.png"/><Relationship Id="rId9" Type="http://schemas.openxmlformats.org/officeDocument/2006/relationships/image" Target="../media/image4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301.png"/><Relationship Id="rId18" Type="http://schemas.openxmlformats.org/officeDocument/2006/relationships/image" Target="../media/image73.svg"/><Relationship Id="rId3" Type="http://schemas.openxmlformats.org/officeDocument/2006/relationships/image" Target="../media/image296.png"/><Relationship Id="rId7" Type="http://schemas.openxmlformats.org/officeDocument/2006/relationships/image" Target="../media/image298.png"/><Relationship Id="rId12" Type="http://schemas.openxmlformats.org/officeDocument/2006/relationships/image" Target="../media/image67.svg"/><Relationship Id="rId17" Type="http://schemas.openxmlformats.org/officeDocument/2006/relationships/image" Target="../media/image30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300.png"/><Relationship Id="rId5" Type="http://schemas.openxmlformats.org/officeDocument/2006/relationships/image" Target="../media/image297.png"/><Relationship Id="rId15" Type="http://schemas.openxmlformats.org/officeDocument/2006/relationships/image" Target="../media/image302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9.png"/><Relationship Id="rId14" Type="http://schemas.openxmlformats.org/officeDocument/2006/relationships/image" Target="../media/image69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304.png"/><Relationship Id="rId7" Type="http://schemas.openxmlformats.org/officeDocument/2006/relationships/image" Target="../media/image30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305.png"/><Relationship Id="rId4" Type="http://schemas.openxmlformats.org/officeDocument/2006/relationships/image" Target="../media/image76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95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9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94.png"/><Relationship Id="rId4" Type="http://schemas.openxmlformats.org/officeDocument/2006/relationships/image" Target="../media/image291.png"/><Relationship Id="rId9" Type="http://schemas.openxmlformats.org/officeDocument/2006/relationships/image" Target="../media/image49.sv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307.jpeg"/><Relationship Id="rId7" Type="http://schemas.openxmlformats.org/officeDocument/2006/relationships/image" Target="../media/image49.svg"/><Relationship Id="rId12" Type="http://schemas.openxmlformats.org/officeDocument/2006/relationships/image" Target="../media/image30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93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295.png"/><Relationship Id="rId4" Type="http://schemas.openxmlformats.org/officeDocument/2006/relationships/image" Target="../media/image291.png"/><Relationship Id="rId9" Type="http://schemas.openxmlformats.org/officeDocument/2006/relationships/image" Target="../media/image55.sv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309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svg"/><Relationship Id="rId5" Type="http://schemas.openxmlformats.org/officeDocument/2006/relationships/image" Target="../media/image310.png"/><Relationship Id="rId4" Type="http://schemas.openxmlformats.org/officeDocument/2006/relationships/image" Target="../media/image25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2.png"/><Relationship Id="rId7" Type="http://schemas.openxmlformats.org/officeDocument/2006/relationships/image" Target="../media/image3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300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4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6.png"/><Relationship Id="rId7" Type="http://schemas.openxmlformats.org/officeDocument/2006/relationships/image" Target="../media/image298.png"/><Relationship Id="rId2" Type="http://schemas.openxmlformats.org/officeDocument/2006/relationships/image" Target="../media/image315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316.png"/><Relationship Id="rId5" Type="http://schemas.openxmlformats.org/officeDocument/2006/relationships/image" Target="../media/image297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19.jpeg"/><Relationship Id="rId4" Type="http://schemas.openxmlformats.org/officeDocument/2006/relationships/image" Target="../media/image318.jpe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2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21.png"/><Relationship Id="rId4" Type="http://schemas.openxmlformats.org/officeDocument/2006/relationships/image" Target="../media/image94.svg"/><Relationship Id="rId9" Type="http://schemas.openxmlformats.org/officeDocument/2006/relationships/image" Target="../media/image3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6.png"/><Relationship Id="rId7" Type="http://schemas.openxmlformats.org/officeDocument/2006/relationships/image" Target="../media/image29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97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9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5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27.png"/><Relationship Id="rId4" Type="http://schemas.openxmlformats.org/officeDocument/2006/relationships/image" Target="../media/image324.png"/><Relationship Id="rId9" Type="http://schemas.openxmlformats.org/officeDocument/2006/relationships/image" Target="../media/image105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32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29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31.png"/><Relationship Id="rId4" Type="http://schemas.openxmlformats.org/officeDocument/2006/relationships/image" Target="../media/image327.png"/><Relationship Id="rId9" Type="http://schemas.openxmlformats.org/officeDocument/2006/relationships/image" Target="../media/image113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24.png"/><Relationship Id="rId7" Type="http://schemas.openxmlformats.org/officeDocument/2006/relationships/image" Target="../media/image333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35.png"/><Relationship Id="rId5" Type="http://schemas.openxmlformats.org/officeDocument/2006/relationships/image" Target="../media/image323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34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37.png"/><Relationship Id="rId5" Type="http://schemas.openxmlformats.org/officeDocument/2006/relationships/image" Target="../media/image125.svg"/><Relationship Id="rId4" Type="http://schemas.openxmlformats.org/officeDocument/2006/relationships/image" Target="../media/image336.png"/><Relationship Id="rId9" Type="http://schemas.openxmlformats.org/officeDocument/2006/relationships/image" Target="../media/image129.sv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="" xmlns:a16="http://schemas.microsoft.com/office/drawing/2014/main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="" xmlns:a16="http://schemas.microsoft.com/office/drawing/2014/main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="" xmlns:a16="http://schemas.microsoft.com/office/drawing/2014/main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="" xmlns:a16="http://schemas.microsoft.com/office/drawing/2014/main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="" xmlns:a16="http://schemas.microsoft.com/office/drawing/2014/main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="" xmlns:a16="http://schemas.microsoft.com/office/drawing/2014/main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="" xmlns:a16="http://schemas.microsoft.com/office/drawing/2014/main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="" xmlns:a16="http://schemas.microsoft.com/office/drawing/2014/main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="" xmlns:a16="http://schemas.microsoft.com/office/drawing/2014/main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="" xmlns:a16="http://schemas.microsoft.com/office/drawing/2014/main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="" xmlns:a16="http://schemas.microsoft.com/office/drawing/2014/main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="" xmlns:a16="http://schemas.microsoft.com/office/drawing/2014/main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="" xmlns:a16="http://schemas.microsoft.com/office/drawing/2014/main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="" xmlns:a16="http://schemas.microsoft.com/office/drawing/2014/main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="" xmlns:a16="http://schemas.microsoft.com/office/drawing/2014/main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="" xmlns:a16="http://schemas.microsoft.com/office/drawing/2014/main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="" xmlns:a16="http://schemas.microsoft.com/office/drawing/2014/main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="" xmlns:a16="http://schemas.microsoft.com/office/drawing/2014/main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="" xmlns:a16="http://schemas.microsoft.com/office/drawing/2014/main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="" xmlns:a16="http://schemas.microsoft.com/office/drawing/2014/main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="" xmlns:a16="http://schemas.microsoft.com/office/drawing/2014/main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="" xmlns:a16="http://schemas.microsoft.com/office/drawing/2014/main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="" xmlns:a16="http://schemas.microsoft.com/office/drawing/2014/main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="" xmlns:a16="http://schemas.microsoft.com/office/drawing/2014/main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="" xmlns:a16="http://schemas.microsoft.com/office/drawing/2014/main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="" xmlns:a16="http://schemas.microsoft.com/office/drawing/2014/main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="" xmlns:a16="http://schemas.microsoft.com/office/drawing/2014/main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="" xmlns:a16="http://schemas.microsoft.com/office/drawing/2014/main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="" xmlns:a16="http://schemas.microsoft.com/office/drawing/2014/main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="" xmlns:a16="http://schemas.microsoft.com/office/drawing/2014/main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="" xmlns:a16="http://schemas.microsoft.com/office/drawing/2014/main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="" xmlns:a16="http://schemas.microsoft.com/office/drawing/2014/main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="" xmlns:a16="http://schemas.microsoft.com/office/drawing/2014/main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="" xmlns:a16="http://schemas.microsoft.com/office/drawing/2014/main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="" xmlns:a16="http://schemas.microsoft.com/office/drawing/2014/main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="" xmlns:a16="http://schemas.microsoft.com/office/drawing/2014/main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="" xmlns:a16="http://schemas.microsoft.com/office/drawing/2014/main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="" xmlns:a16="http://schemas.microsoft.com/office/drawing/2014/main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="" xmlns:a16="http://schemas.microsoft.com/office/drawing/2014/main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="" xmlns:a16="http://schemas.microsoft.com/office/drawing/2014/main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="" xmlns:a16="http://schemas.microsoft.com/office/drawing/2014/main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="" xmlns:a16="http://schemas.microsoft.com/office/drawing/2014/main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="" xmlns:a16="http://schemas.microsoft.com/office/drawing/2014/main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="" xmlns:a16="http://schemas.microsoft.com/office/drawing/2014/main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="" xmlns:a16="http://schemas.microsoft.com/office/drawing/2014/main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="" xmlns:a16="http://schemas.microsoft.com/office/drawing/2014/main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EUROPE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Sed non elit convallis, tincidunt ipsum eu, scelerisque massa. Donec faucibus enim eget porttitor sagittis. </a:t>
            </a:r>
          </a:p>
          <a:p>
            <a:endParaRPr lang="en-US" noProof="1"/>
          </a:p>
          <a:p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Aliquam ultrices iaculis pretium.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D9F65CB-FAF7-4D14-A5BD-EB5951F4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9626" y="2123592"/>
            <a:ext cx="4754067" cy="355493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="" xmlns:a16="http://schemas.microsoft.com/office/drawing/2014/main" id="{39BB4523-1C68-4A04-9813-EFC34FA59993}"/>
              </a:ext>
            </a:extLst>
          </p:cNvPr>
          <p:cNvSpPr/>
          <p:nvPr/>
        </p:nvSpPr>
        <p:spPr>
          <a:xfrm>
            <a:off x="499704" y="4686952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9B336AF-B88E-4BFD-8990-E26035447A96}"/>
              </a:ext>
            </a:extLst>
          </p:cNvPr>
          <p:cNvSpPr txBox="1"/>
          <p:nvPr/>
        </p:nvSpPr>
        <p:spPr>
          <a:xfrm>
            <a:off x="601661" y="5131103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829A600F-96A5-442A-AFED-E5A3FEB8B799}"/>
              </a:ext>
            </a:extLst>
          </p:cNvPr>
          <p:cNvSpPr txBox="1"/>
          <p:nvPr/>
        </p:nvSpPr>
        <p:spPr>
          <a:xfrm>
            <a:off x="499702" y="4886737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7960F627-554E-48EA-9D06-10E7DD0650F2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E0070DCF-704B-4D91-BA01-F9BA8E3B5672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D19238E2-EFE6-4360-A0A0-33DAA9A32AB0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33%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="" xmlns:a16="http://schemas.microsoft.com/office/drawing/2014/main" id="{FF51E609-E3D1-49C2-9C9B-ECDAB21B39A5}"/>
              </a:ext>
            </a:extLst>
          </p:cNvPr>
          <p:cNvSpPr/>
          <p:nvPr/>
        </p:nvSpPr>
        <p:spPr>
          <a:xfrm>
            <a:off x="4237540" y="352978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FE746C0-F168-4D9F-A15F-E70402054280}"/>
              </a:ext>
            </a:extLst>
          </p:cNvPr>
          <p:cNvSpPr txBox="1"/>
          <p:nvPr/>
        </p:nvSpPr>
        <p:spPr>
          <a:xfrm>
            <a:off x="4339497" y="397393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1BDEA1CE-D7C2-43FC-8B7A-E01EBFE40B99}"/>
              </a:ext>
            </a:extLst>
          </p:cNvPr>
          <p:cNvSpPr txBox="1"/>
          <p:nvPr/>
        </p:nvSpPr>
        <p:spPr>
          <a:xfrm>
            <a:off x="4237538" y="372956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89%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FD34E20-793C-48AC-B500-0CDA064EDF8B}"/>
              </a:ext>
            </a:extLst>
          </p:cNvPr>
          <p:cNvSpPr/>
          <p:nvPr/>
        </p:nvSpPr>
        <p:spPr>
          <a:xfrm>
            <a:off x="7668736" y="3190096"/>
            <a:ext cx="131968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918F0287-AB08-4448-8F94-257335523F13}"/>
              </a:ext>
            </a:extLst>
          </p:cNvPr>
          <p:cNvSpPr/>
          <p:nvPr/>
        </p:nvSpPr>
        <p:spPr>
          <a:xfrm>
            <a:off x="7668735" y="3702588"/>
            <a:ext cx="21166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764DA555-79CA-47A1-92B0-38036BA0EE84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747A412E-F1CF-4521-A5B6-E0AE9379CD7C}"/>
              </a:ext>
            </a:extLst>
          </p:cNvPr>
          <p:cNvSpPr/>
          <p:nvPr/>
        </p:nvSpPr>
        <p:spPr>
          <a:xfrm>
            <a:off x="7668734" y="4729282"/>
            <a:ext cx="69104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F7246F6A-F8C5-4157-AC6D-5DD561A49AC7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42%</a:t>
            </a:r>
            <a:endParaRPr lang="ro-RO" sz="1000" dirty="0"/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095A15A9-046D-4F0E-9897-245DD1178DEB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68%</a:t>
            </a:r>
            <a:endParaRPr lang="ro-RO" sz="1000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2D99F20C-0EAB-46A7-AD1C-81240B790351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AA5D9DF4-A039-4DAE-AC9C-DE0D3D71A60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20%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1006237-9AE9-4B70-90BA-9237812090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61599D0-DED7-4486-BF06-24D2F6C8A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6500285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="" xmlns:a16="http://schemas.microsoft.com/office/drawing/2014/main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="" xmlns:a16="http://schemas.microsoft.com/office/drawing/2014/main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="" xmlns:a16="http://schemas.microsoft.com/office/drawing/2014/main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="" xmlns:a16="http://schemas.microsoft.com/office/drawing/2014/main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="" xmlns:a16="http://schemas.microsoft.com/office/drawing/2014/main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="" xmlns:a16="http://schemas.microsoft.com/office/drawing/2014/main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="" xmlns:a16="http://schemas.microsoft.com/office/drawing/2014/main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="" xmlns:a16="http://schemas.microsoft.com/office/drawing/2014/main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="" xmlns:a16="http://schemas.microsoft.com/office/drawing/2014/main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="" xmlns:a16="http://schemas.microsoft.com/office/drawing/2014/main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="" xmlns:a16="http://schemas.microsoft.com/office/drawing/2014/main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="" xmlns:a16="http://schemas.microsoft.com/office/drawing/2014/main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="" xmlns:a16="http://schemas.microsoft.com/office/drawing/2014/main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="" xmlns:a16="http://schemas.microsoft.com/office/drawing/2014/main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="" xmlns:a16="http://schemas.microsoft.com/office/drawing/2014/main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="" xmlns:a16="http://schemas.microsoft.com/office/drawing/2014/main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="" xmlns:a16="http://schemas.microsoft.com/office/drawing/2014/main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="" xmlns:a16="http://schemas.microsoft.com/office/drawing/2014/main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="" xmlns:a16="http://schemas.microsoft.com/office/drawing/2014/main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="" xmlns:a16="http://schemas.microsoft.com/office/drawing/2014/main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="" xmlns:a16="http://schemas.microsoft.com/office/drawing/2014/main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="" xmlns:a16="http://schemas.microsoft.com/office/drawing/2014/main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="" xmlns:a16="http://schemas.microsoft.com/office/drawing/2014/main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="" xmlns:a16="http://schemas.microsoft.com/office/drawing/2014/main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="" xmlns:a16="http://schemas.microsoft.com/office/drawing/2014/main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="" xmlns:a16="http://schemas.microsoft.com/office/drawing/2014/main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="" xmlns:a16="http://schemas.microsoft.com/office/drawing/2014/main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="" xmlns:a16="http://schemas.microsoft.com/office/drawing/2014/main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="" xmlns:a16="http://schemas.microsoft.com/office/drawing/2014/main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="" xmlns:a16="http://schemas.microsoft.com/office/drawing/2014/main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="" xmlns:a16="http://schemas.microsoft.com/office/drawing/2014/main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="" xmlns:a16="http://schemas.microsoft.com/office/drawing/2014/main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="" xmlns:a16="http://schemas.microsoft.com/office/drawing/2014/main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="" xmlns:a16="http://schemas.microsoft.com/office/drawing/2014/main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="" xmlns:a16="http://schemas.microsoft.com/office/drawing/2014/main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="" xmlns:a16="http://schemas.microsoft.com/office/drawing/2014/main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="" xmlns:a16="http://schemas.microsoft.com/office/drawing/2014/main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="" xmlns:a16="http://schemas.microsoft.com/office/drawing/2014/main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="" xmlns:a16="http://schemas.microsoft.com/office/drawing/2014/main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="" xmlns:a16="http://schemas.microsoft.com/office/drawing/2014/main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="" xmlns:a16="http://schemas.microsoft.com/office/drawing/2014/main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="" xmlns:a16="http://schemas.microsoft.com/office/drawing/2014/main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="" xmlns:a16="http://schemas.microsoft.com/office/drawing/2014/main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="" xmlns:a16="http://schemas.microsoft.com/office/drawing/2014/main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903314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="" xmlns:a16="http://schemas.microsoft.com/office/drawing/2014/main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="" xmlns:a16="http://schemas.microsoft.com/office/drawing/2014/main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="" xmlns:a16="http://schemas.microsoft.com/office/drawing/2014/main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="" xmlns:a16="http://schemas.microsoft.com/office/drawing/2014/main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="" xmlns:a16="http://schemas.microsoft.com/office/drawing/2014/main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="" xmlns:a16="http://schemas.microsoft.com/office/drawing/2014/main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="" xmlns:a16="http://schemas.microsoft.com/office/drawing/2014/main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="" xmlns:a16="http://schemas.microsoft.com/office/drawing/2014/main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="" xmlns:a16="http://schemas.microsoft.com/office/drawing/2014/main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="" xmlns:a16="http://schemas.microsoft.com/office/drawing/2014/main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="" xmlns:a16="http://schemas.microsoft.com/office/drawing/2014/main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="" xmlns:a16="http://schemas.microsoft.com/office/drawing/2014/main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="" xmlns:a16="http://schemas.microsoft.com/office/drawing/2014/main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="" xmlns:a16="http://schemas.microsoft.com/office/drawing/2014/main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="" xmlns:a16="http://schemas.microsoft.com/office/drawing/2014/main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="" xmlns:a16="http://schemas.microsoft.com/office/drawing/2014/main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="" xmlns:a16="http://schemas.microsoft.com/office/drawing/2014/main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="" xmlns:a16="http://schemas.microsoft.com/office/drawing/2014/main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="" xmlns:a16="http://schemas.microsoft.com/office/drawing/2014/main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="" xmlns:a16="http://schemas.microsoft.com/office/drawing/2014/main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="" xmlns:a16="http://schemas.microsoft.com/office/drawing/2014/main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="" xmlns:a16="http://schemas.microsoft.com/office/drawing/2014/main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="" xmlns:a16="http://schemas.microsoft.com/office/drawing/2014/main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="" xmlns:a16="http://schemas.microsoft.com/office/drawing/2014/main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="" xmlns:a16="http://schemas.microsoft.com/office/drawing/2014/main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="" xmlns:a16="http://schemas.microsoft.com/office/drawing/2014/main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="" xmlns:a16="http://schemas.microsoft.com/office/drawing/2014/main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="" xmlns:a16="http://schemas.microsoft.com/office/drawing/2014/main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="" xmlns:a16="http://schemas.microsoft.com/office/drawing/2014/main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="" xmlns:a16="http://schemas.microsoft.com/office/drawing/2014/main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="" xmlns:a16="http://schemas.microsoft.com/office/drawing/2014/main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="" xmlns:a16="http://schemas.microsoft.com/office/drawing/2014/main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="" xmlns:a16="http://schemas.microsoft.com/office/drawing/2014/main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="" xmlns:a16="http://schemas.microsoft.com/office/drawing/2014/main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="" xmlns:a16="http://schemas.microsoft.com/office/drawing/2014/main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="" xmlns:a16="http://schemas.microsoft.com/office/drawing/2014/main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="" xmlns:a16="http://schemas.microsoft.com/office/drawing/2014/main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="" xmlns:a16="http://schemas.microsoft.com/office/drawing/2014/main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="" xmlns:a16="http://schemas.microsoft.com/office/drawing/2014/main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="" xmlns:a16="http://schemas.microsoft.com/office/drawing/2014/main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="" xmlns:a16="http://schemas.microsoft.com/office/drawing/2014/main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="" xmlns:a16="http://schemas.microsoft.com/office/drawing/2014/main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="" xmlns:a16="http://schemas.microsoft.com/office/drawing/2014/main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="" xmlns:a16="http://schemas.microsoft.com/office/drawing/2014/main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="" xmlns:a16="http://schemas.microsoft.com/office/drawing/2014/main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="" xmlns:a16="http://schemas.microsoft.com/office/drawing/2014/main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="" xmlns:a16="http://schemas.microsoft.com/office/drawing/2014/main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="" xmlns:a16="http://schemas.microsoft.com/office/drawing/2014/main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="" xmlns:a16="http://schemas.microsoft.com/office/drawing/2014/main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="" xmlns:a16="http://schemas.microsoft.com/office/drawing/2014/main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="" xmlns:a16="http://schemas.microsoft.com/office/drawing/2014/main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="" xmlns:a16="http://schemas.microsoft.com/office/drawing/2014/main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="" xmlns:a16="http://schemas.microsoft.com/office/drawing/2014/main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="" xmlns:a16="http://schemas.microsoft.com/office/drawing/2014/main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="" xmlns:a16="http://schemas.microsoft.com/office/drawing/2014/main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="" xmlns:a16="http://schemas.microsoft.com/office/drawing/2014/main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="" xmlns:a16="http://schemas.microsoft.com/office/drawing/2014/main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="" xmlns:a16="http://schemas.microsoft.com/office/drawing/2014/main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="" xmlns:a16="http://schemas.microsoft.com/office/drawing/2014/main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="" xmlns:a16="http://schemas.microsoft.com/office/drawing/2014/main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="" xmlns:a16="http://schemas.microsoft.com/office/drawing/2014/main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="" xmlns:a16="http://schemas.microsoft.com/office/drawing/2014/main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="" xmlns:a16="http://schemas.microsoft.com/office/drawing/2014/main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="" xmlns:a16="http://schemas.microsoft.com/office/drawing/2014/main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="" xmlns:a16="http://schemas.microsoft.com/office/drawing/2014/main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="" xmlns:a16="http://schemas.microsoft.com/office/drawing/2014/main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="" xmlns:a16="http://schemas.microsoft.com/office/drawing/2014/main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="" xmlns:a16="http://schemas.microsoft.com/office/drawing/2014/main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F56D9FB-D6B2-4F1B-932C-09897CB01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="" xmlns:a16="http://schemas.microsoft.com/office/drawing/2014/main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="" xmlns:a16="http://schemas.microsoft.com/office/drawing/2014/main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="" xmlns:a16="http://schemas.microsoft.com/office/drawing/2014/main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="" xmlns:a16="http://schemas.microsoft.com/office/drawing/2014/main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="" xmlns:a16="http://schemas.microsoft.com/office/drawing/2014/main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2A76544-CF39-4682-AA49-3204C2EF7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E68877-FC6D-4F51-A44D-E0D0BA2324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="" xmlns:a16="http://schemas.microsoft.com/office/drawing/2014/main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="" xmlns:a16="http://schemas.microsoft.com/office/drawing/2014/main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="" xmlns:a16="http://schemas.microsoft.com/office/drawing/2014/main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="" xmlns:a16="http://schemas.microsoft.com/office/drawing/2014/main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="" xmlns:a16="http://schemas.microsoft.com/office/drawing/2014/main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="" xmlns:a16="http://schemas.microsoft.com/office/drawing/2014/main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="" xmlns:a16="http://schemas.microsoft.com/office/drawing/2014/main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="" xmlns:a16="http://schemas.microsoft.com/office/drawing/2014/main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="" xmlns:a16="http://schemas.microsoft.com/office/drawing/2014/main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="" xmlns:a16="http://schemas.microsoft.com/office/drawing/2014/main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="" xmlns:a16="http://schemas.microsoft.com/office/drawing/2014/main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="" xmlns:a16="http://schemas.microsoft.com/office/drawing/2014/main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="" xmlns:a16="http://schemas.microsoft.com/office/drawing/2014/main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="" xmlns:a16="http://schemas.microsoft.com/office/drawing/2014/main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="" xmlns:a16="http://schemas.microsoft.com/office/drawing/2014/main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="" xmlns:a16="http://schemas.microsoft.com/office/drawing/2014/main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="" xmlns:a16="http://schemas.microsoft.com/office/drawing/2014/main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="" xmlns:a16="http://schemas.microsoft.com/office/drawing/2014/main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="" xmlns:a16="http://schemas.microsoft.com/office/drawing/2014/main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="" xmlns:a16="http://schemas.microsoft.com/office/drawing/2014/main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="" xmlns:a16="http://schemas.microsoft.com/office/drawing/2014/main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="" xmlns:a16="http://schemas.microsoft.com/office/drawing/2014/main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="" xmlns:a16="http://schemas.microsoft.com/office/drawing/2014/main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="" xmlns:a16="http://schemas.microsoft.com/office/drawing/2014/main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="" xmlns:a16="http://schemas.microsoft.com/office/drawing/2014/main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="" xmlns:a16="http://schemas.microsoft.com/office/drawing/2014/main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="" xmlns:a16="http://schemas.microsoft.com/office/drawing/2014/main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="" xmlns:a16="http://schemas.microsoft.com/office/drawing/2014/main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="" xmlns:a16="http://schemas.microsoft.com/office/drawing/2014/main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="" xmlns:a16="http://schemas.microsoft.com/office/drawing/2014/main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="" xmlns:a16="http://schemas.microsoft.com/office/drawing/2014/main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="" xmlns:a16="http://schemas.microsoft.com/office/drawing/2014/main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="" xmlns:a16="http://schemas.microsoft.com/office/drawing/2014/main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="" xmlns:a16="http://schemas.microsoft.com/office/drawing/2014/main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="" xmlns:a16="http://schemas.microsoft.com/office/drawing/2014/main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="" xmlns:a16="http://schemas.microsoft.com/office/drawing/2014/main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="" xmlns:a16="http://schemas.microsoft.com/office/drawing/2014/main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="" xmlns:a16="http://schemas.microsoft.com/office/drawing/2014/main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="" xmlns:a16="http://schemas.microsoft.com/office/drawing/2014/main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="" xmlns:a16="http://schemas.microsoft.com/office/drawing/2014/main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="" xmlns:a16="http://schemas.microsoft.com/office/drawing/2014/main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="" xmlns:a16="http://schemas.microsoft.com/office/drawing/2014/main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="" xmlns:a16="http://schemas.microsoft.com/office/drawing/2014/main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="" xmlns:a16="http://schemas.microsoft.com/office/drawing/2014/main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="" xmlns:a16="http://schemas.microsoft.com/office/drawing/2014/main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="" xmlns:a16="http://schemas.microsoft.com/office/drawing/2014/main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="" xmlns:a16="http://schemas.microsoft.com/office/drawing/2014/main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="" xmlns:a16="http://schemas.microsoft.com/office/drawing/2014/main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="" xmlns:a16="http://schemas.microsoft.com/office/drawing/2014/main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="" xmlns:a16="http://schemas.microsoft.com/office/drawing/2014/main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="" xmlns:a16="http://schemas.microsoft.com/office/drawing/2014/main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="" xmlns:a16="http://schemas.microsoft.com/office/drawing/2014/main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="" xmlns:a16="http://schemas.microsoft.com/office/drawing/2014/main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="" xmlns:a16="http://schemas.microsoft.com/office/drawing/2014/main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="" xmlns:a16="http://schemas.microsoft.com/office/drawing/2014/main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="" xmlns:a16="http://schemas.microsoft.com/office/drawing/2014/main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="" xmlns:a16="http://schemas.microsoft.com/office/drawing/2014/main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="" xmlns:a16="http://schemas.microsoft.com/office/drawing/2014/main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="" xmlns:a16="http://schemas.microsoft.com/office/drawing/2014/main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="" xmlns:a16="http://schemas.microsoft.com/office/drawing/2014/main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="" xmlns:a16="http://schemas.microsoft.com/office/drawing/2014/main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="" xmlns:a16="http://schemas.microsoft.com/office/drawing/2014/main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="" xmlns:a16="http://schemas.microsoft.com/office/drawing/2014/main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="" xmlns:a16="http://schemas.microsoft.com/office/drawing/2014/main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="" xmlns:a16="http://schemas.microsoft.com/office/drawing/2014/main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="" xmlns:a16="http://schemas.microsoft.com/office/drawing/2014/main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="" xmlns:a16="http://schemas.microsoft.com/office/drawing/2014/main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="" xmlns:a16="http://schemas.microsoft.com/office/drawing/2014/main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="" xmlns:a16="http://schemas.microsoft.com/office/drawing/2014/main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="" xmlns:a16="http://schemas.microsoft.com/office/drawing/2014/main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="" xmlns:a16="http://schemas.microsoft.com/office/drawing/2014/main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="" xmlns:a16="http://schemas.microsoft.com/office/drawing/2014/main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="" xmlns:a16="http://schemas.microsoft.com/office/drawing/2014/main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="" xmlns:a16="http://schemas.microsoft.com/office/drawing/2014/main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functions.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Linux commands.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deploy / hosting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691605" y="2158289"/>
            <a:ext cx="255028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is “URL”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49169"/>
              </p:ext>
            </p:extLst>
          </p:nvPr>
        </p:nvGraphicFramePr>
        <p:xfrm>
          <a:off x="1057153" y="3066819"/>
          <a:ext cx="1063713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591"/>
                <a:gridCol w="2353520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817491" y="816460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Protocol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82212" y="5466673"/>
            <a:ext cx="3882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/pickup/0001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135772" y="1282426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https://friendlychat-xxxx.web.app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05285" y="2397050"/>
            <a:ext cx="5146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</a:rPr>
              <a:t>https://friendlychat-ff423.web.app</a:t>
            </a:r>
            <a:r>
              <a:rPr lang="en-US" altLang="ja-JP" sz="12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/images/profile_placeholder.png</a:t>
            </a:r>
            <a:endParaRPr lang="ja-JP" altLang="en-US" sz="12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2212" y="1728051"/>
            <a:ext cx="4778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URL is a kind of address in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public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root directory in this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index.html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default top page.</a:t>
            </a:r>
            <a:endParaRPr lang="ja-JP" altLang="en-US" dirty="0">
              <a:latin typeface="Roboto Slab" pitchFamily="2" charset="0"/>
            </a:endParaRPr>
          </a:p>
        </p:txBody>
      </p:sp>
      <p:sp>
        <p:nvSpPr>
          <p:cNvPr id="4" name="右中かっこ 3"/>
          <p:cNvSpPr/>
          <p:nvPr/>
        </p:nvSpPr>
        <p:spPr>
          <a:xfrm rot="16200000">
            <a:off x="7421522" y="923828"/>
            <a:ext cx="150036" cy="62889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中かっこ 15"/>
          <p:cNvSpPr/>
          <p:nvPr/>
        </p:nvSpPr>
        <p:spPr>
          <a:xfrm rot="16200000">
            <a:off x="9407543" y="-190233"/>
            <a:ext cx="150036" cy="285701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17084" y="816460"/>
            <a:ext cx="400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Domain name (host name is abbreviated)</a:t>
            </a:r>
            <a:endParaRPr lang="ja-JP" altLang="en-US" sz="1400" b="1" dirty="0">
              <a:latin typeface="Roboto Slab" pitchFamily="2" charset="0"/>
            </a:endParaRPr>
          </a:p>
        </p:txBody>
      </p:sp>
      <p:pic>
        <p:nvPicPr>
          <p:cNvPr id="1026" name="Picture 2" descr="https://friendlychat-ff423.web.app/images/profile_placehol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8508" y="1985556"/>
            <a:ext cx="411494" cy="4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中かっこ 20"/>
          <p:cNvSpPr/>
          <p:nvPr/>
        </p:nvSpPr>
        <p:spPr>
          <a:xfrm rot="16200000">
            <a:off x="9468310" y="2054457"/>
            <a:ext cx="150036" cy="5980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中かっこ 21"/>
          <p:cNvSpPr/>
          <p:nvPr/>
        </p:nvSpPr>
        <p:spPr>
          <a:xfrm rot="16200000">
            <a:off x="10674006" y="1489226"/>
            <a:ext cx="150036" cy="172848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56563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085415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name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36873" y="5371660"/>
            <a:ext cx="1219200" cy="528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Roboto Slab" pitchFamily="2" charset="0"/>
                <a:ea typeface="Roboto Slab" pitchFamily="2" charset="0"/>
              </a:rPr>
              <a:t>Router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2212" y="4691826"/>
            <a:ext cx="4204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Almost Web services uses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Router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to make URL more simple.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7531266" y="5466673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/articles/detail.html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9" name="直線矢印コネクタ 8"/>
          <p:cNvCxnSpPr>
            <a:stCxn id="8" idx="3"/>
          </p:cNvCxnSpPr>
          <p:nvPr/>
        </p:nvCxnSpPr>
        <p:spPr>
          <a:xfrm>
            <a:off x="4965006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986721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5303835" y="4664114"/>
            <a:ext cx="3104475" cy="486137"/>
          </a:xfrm>
          <a:prstGeom prst="wedgeRoundRectCallout">
            <a:avLst>
              <a:gd name="adj1" fmla="val -19902"/>
              <a:gd name="adj2" fmla="val 860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Action: show </a:t>
            </a:r>
            <a: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article/detail.html</a:t>
            </a:r>
            <a:b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ID: </a:t>
            </a:r>
            <a:r>
              <a:rPr kumimoji="1"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0001</a:t>
            </a:r>
            <a:endParaRPr kumimoji="1"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559708" y="5938257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URL routing</a:t>
            </a:r>
            <a:endParaRPr lang="ja-JP" altLang="en-US" sz="1400" b="1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715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7542372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files of </a:t>
            </a:r>
            <a:r>
              <a:rPr lang="en-US" altLang="ja-JP" sz="1600" b="1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css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brank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add below codes after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Material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Desing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Lite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&gt;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index.html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7099139" y="1797934"/>
            <a:ext cx="21065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form.html - web-start - Visual Studio Code 2021-08-19 16.41.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809" y="1622009"/>
            <a:ext cx="1853723" cy="423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index.html - web-start - Visual Studio Code 2021-08-19 17.05.0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906" y="2327326"/>
            <a:ext cx="7497271" cy="12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正方形/長方形 17"/>
          <p:cNvSpPr/>
          <p:nvPr/>
        </p:nvSpPr>
        <p:spPr>
          <a:xfrm>
            <a:off x="1199906" y="3731028"/>
            <a:ext cx="7497270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 &lt;!--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Materialize --&gt;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&lt;link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="stylesheet"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="https://cdnjs.cloudflare.com/ajax/libs/materialize/1.0.0/css/materialize.min.css"&gt;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&lt;script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/materialize.min.js"&gt;&lt;/script&gt;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99906" y="4506410"/>
            <a:ext cx="7527405" cy="169376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Material Design Lite (MDL)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Materialize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are CSS framework to implement UI components based on </a:t>
            </a:r>
            <a:r>
              <a:rPr lang="en-US" altLang="ja-JP" sz="14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Material Design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: Google-like design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MDL is an old framework that is no longer under development, so we added Materialize. This is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hlinkClick r:id="rId4"/>
              </a:rPr>
              <a:t>official site of Materialize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can use the CSS or JS functions by adding above codes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without local CSS or JS files.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method is called as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CDN: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content delivery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network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 flipH="1">
            <a:off x="4948542" y="3552613"/>
            <a:ext cx="1" cy="1866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3995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add codes for footer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&lt;/main&gt; tag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uses a lot of classes like below.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result. Open your localhost site and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buttons. By clicking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to blank page. The URL will be changed.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560425" y="2141316"/>
            <a:ext cx="18133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1" name="Picture 3" descr="C:\Users\fores\AppData\Local\Monosnap\Temp\index.html - web-start - Visual Studio Code 2021-08-19 17.01.4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137" y="1289718"/>
            <a:ext cx="5351363" cy="315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80"/>
          <a:stretch/>
        </p:blipFill>
        <p:spPr bwMode="auto">
          <a:xfrm>
            <a:off x="7734559" y="4715054"/>
            <a:ext cx="3226398" cy="4610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383317"/>
              </p:ext>
            </p:extLst>
          </p:nvPr>
        </p:nvGraphicFramePr>
        <p:xfrm>
          <a:off x="1276775" y="2746647"/>
          <a:ext cx="5031427" cy="237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2089"/>
                <a:gridCol w="3409338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Class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page-footer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footer.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4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blue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darken-1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Set background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color.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also set text color like “blue-text”.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5"/>
                        </a:rPr>
                        <a:t>Official Explain page.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container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Allows you to center your page content.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row / col /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s{N}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Provide </a:t>
                      </a:r>
                      <a:r>
                        <a:rPr kumimoji="1" lang="en-US" altLang="ja-JP" sz="1200" b="1" dirty="0" smtClean="0">
                          <a:solidFill>
                            <a:srgbClr val="FF0000"/>
                          </a:solidFill>
                          <a:latin typeface="Roboto Slab" pitchFamily="2" charset="0"/>
                        </a:rPr>
                        <a:t>grid system 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 arrange each of elements.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6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waves-effect waves-light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btn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button and set click-effect.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7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3" name="直線矢印コネクタ 22"/>
          <p:cNvCxnSpPr>
            <a:endCxn id="16" idx="0"/>
          </p:cNvCxnSpPr>
          <p:nvPr/>
        </p:nvCxnSpPr>
        <p:spPr>
          <a:xfrm>
            <a:off x="9347758" y="4442789"/>
            <a:ext cx="0" cy="272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 Chat - Google Chrome 2021-08-20 18.32.0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107" y="6011118"/>
            <a:ext cx="2577302" cy="3255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555129" y="6164249"/>
            <a:ext cx="14236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0135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codes of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(ctrl + a,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paste it.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“form.css”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App Styling --&gt;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Header section…--&gt;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590572" y="2847372"/>
            <a:ext cx="18326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form.html - web-start - Visual Studio Code 2021-08-21 16.18.2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843" y="2206906"/>
            <a:ext cx="3820958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form.html - web-start - Visual Studio Code 2021-08-21 16.22.2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3258677"/>
            <a:ext cx="7969921" cy="130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form.html - web-start - Visual Studio Code 2021-08-21 16.24.3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4916515"/>
            <a:ext cx="7969921" cy="135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15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codes after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&lt;script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src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="/__/firebase/init.js"&gt;&lt;/script&gt;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imported JS file from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endParaRPr lang="en-US" altLang="ja-JP" sz="1600" b="1" dirty="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Picture 2" descr="C:\Users\fores\AppData\Local\Monosnap\Temp\form.html - web-start - Visual Studio Code 2021-08-21 16.31.4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66675"/>
            <a:ext cx="10146293" cy="33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1582719" y="2700881"/>
            <a:ext cx="10146293" cy="253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&lt;script </a:t>
            </a:r>
            <a:r>
              <a:rPr lang="en-US" altLang="ja-JP" sz="1050" dirty="0" err="1"/>
              <a:t>src</a:t>
            </a:r>
            <a:r>
              <a:rPr lang="en-US" altLang="ja-JP" sz="1050" dirty="0"/>
              <a:t>="https://code.jquery.com/jquery-3.6.0.min.js" integrity="sha256-/xUj+3OJU5yExlq6GSYGSHk7tPXikynS7ogEvDej/m4=" </a:t>
            </a:r>
            <a:r>
              <a:rPr lang="en-US" altLang="ja-JP" sz="1050" dirty="0" err="1"/>
              <a:t>crossorigin</a:t>
            </a:r>
            <a:r>
              <a:rPr lang="en-US" altLang="ja-JP" sz="1050" dirty="0"/>
              <a:t>="anonymous"&gt;&lt;/script</a:t>
            </a:r>
            <a:r>
              <a:rPr lang="en-US" altLang="ja-JP" sz="1050" dirty="0" smtClean="0"/>
              <a:t>&gt;</a:t>
            </a:r>
            <a:endParaRPr lang="en-US" altLang="ja-JP" sz="1050" dirty="0"/>
          </a:p>
        </p:txBody>
      </p:sp>
      <p:pic>
        <p:nvPicPr>
          <p:cNvPr id="3074" name="Picture 2" descr="C:\Users\fores\AppData\Local\Monosnap\Temp\form.html - web-start - Visual Studio Code 2021-08-21 16.35.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3431203"/>
            <a:ext cx="5504942" cy="70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99906" y="4359798"/>
            <a:ext cx="10529107" cy="15587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added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 CDN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 because some of </a:t>
            </a:r>
            <a:r>
              <a:rPr lang="en-US" altLang="ja-JP" sz="1400" b="1" kern="0" dirty="0" smtClean="0">
                <a:latin typeface="Roboto Slab" pitchFamily="2" charset="0"/>
                <a:ea typeface="Roboto Slab" pitchFamily="2" charset="0"/>
              </a:rPr>
              <a:t>form-components in Materialize CSS 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needs it.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jQuery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a library that can simplify the way of writing JavaScript.  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itself is a bit of an old technology.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These days,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React, Vue.js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and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Angular JS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are popular as JavaScript framework.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4084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0181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2881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Web programming 1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dirty="0">
                <a:solidFill>
                  <a:srgbClr val="FF0000"/>
                </a:solidFill>
                <a:latin typeface="Segoe UI" panose="020B0502040204020203" pitchFamily="34" charset="0"/>
              </a:rPr>
              <a:t>Web programming 2</a:t>
            </a:r>
            <a:endParaRPr lang="ro-RO" altLang="ja-JP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3496763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8246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how to implement “Form”.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fores\AppData\Local\Monosnap\Temp\3-Web service development 1 with Firebase.pptx - Microsoft PowerPoint (ライセンス認証に失敗しました) 2021-08-21 18.05.5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528" y="4829102"/>
            <a:ext cx="6096000" cy="14421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8609634" y="5261615"/>
            <a:ext cx="2272498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MEMO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</a:t>
            </a: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 --only 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7585277" y="5582856"/>
            <a:ext cx="9298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4202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4913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4710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Name.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6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4355938"/>
            <a:ext cx="10146294" cy="1895743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&lt;input&gt;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used to make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input fields.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type=“text”: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one line text only.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can use other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type suck like: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“hidden”, “search”, “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url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”, “email”, “password”, “date”, “number”, “checkbox”, “radio”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class=“validate”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check the data according to the type of attribute.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Required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check that whether the input field is filled or not.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&lt;label&gt;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attach name label for target input-field.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&lt;span&gt;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tag is used to create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inline-data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(Non-Line-Break) that have classes (in this case, “red-text”).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If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you use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block-data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like &lt;div&gt; or &lt;p&gt; tags, a Line-Break will be inserted.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5122" name="Picture 2" descr="C:\Users\fores\AppData\Local\Monosnap\Temp\form.html - web-start - Visual Studio Code 2021-08-21 17.59.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1788"/>
            <a:ext cx="5609463" cy="191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7" b="74987"/>
          <a:stretch/>
        </p:blipFill>
        <p:spPr bwMode="auto">
          <a:xfrm>
            <a:off x="7851680" y="2876454"/>
            <a:ext cx="3877334" cy="8976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8763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23" b="59316"/>
          <a:stretch/>
        </p:blipFill>
        <p:spPr bwMode="auto">
          <a:xfrm>
            <a:off x="7851680" y="2886946"/>
            <a:ext cx="3877334" cy="8724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Let’s try to implement it by yourself.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fores\AppData\Local\Monosnap\Temp\form.html - web-start - Visual Studio Code 2021-08-23 14.55.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1" y="2558584"/>
            <a:ext cx="5609462" cy="138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551008" y="2558584"/>
            <a:ext cx="5690887" cy="1415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3712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form.html - web-start - Visual Studio Code 2021-08-23 15.02.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0943"/>
            <a:ext cx="5609463" cy="424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8-23 15.01.0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1" y="2886946"/>
            <a:ext cx="3877334" cy="7408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カギ線コネクタ 5"/>
          <p:cNvCxnSpPr>
            <a:endCxn id="2052" idx="1"/>
          </p:cNvCxnSpPr>
          <p:nvPr/>
        </p:nvCxnSpPr>
        <p:spPr>
          <a:xfrm>
            <a:off x="4348223" y="3314218"/>
            <a:ext cx="4238461" cy="823101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7446187" y="3814286"/>
            <a:ext cx="540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</a:t>
            </a:r>
            <a:endParaRPr lang="ja-JP" altLang="en-US" dirty="0"/>
          </a:p>
        </p:txBody>
      </p: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446187" y="4599007"/>
            <a:ext cx="4317358" cy="193255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Default HTML5 Range (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5"/>
              </a:rPr>
              <a:t>Official page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doesn’t have side values (0 and 10).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put the side values, we should write a new class: “range-block” that makes margin-top.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rem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is relative value based on base-font-size.</a:t>
            </a:r>
            <a:b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 is useful than “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value to arrange the view.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When you update CSS file, you should </a:t>
            </a:r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super-reload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your browser (Win: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Ctrl+Shift+R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Mac: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CMD+Shift+R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).</a:t>
            </a:r>
            <a:endParaRPr lang="en-US" altLang="ja-JP" sz="12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2" name="直線矢印コネクタ 21"/>
          <p:cNvCxnSpPr>
            <a:stCxn id="2052" idx="0"/>
          </p:cNvCxnSpPr>
          <p:nvPr/>
        </p:nvCxnSpPr>
        <p:spPr>
          <a:xfrm flipH="1" flipV="1">
            <a:off x="9790346" y="3476263"/>
            <a:ext cx="1" cy="294841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8225742" y="3175320"/>
            <a:ext cx="3167605" cy="29322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2" name="Picture 4" descr="C:\Users\fores\AppData\Local\Monosnap\Temp\form.css - web-start - Visual Studio Code 2021-08-23 15.04.4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684" y="3771104"/>
            <a:ext cx="2407325" cy="73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3107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Opinion and Submit.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322918" y="2110078"/>
            <a:ext cx="8063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4788061"/>
            <a:ext cx="1018082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placeholder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is useful to show some tips for user.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data-length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sets limit of inputted characters. To enable the function, we should write JS file (later).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  <p:pic>
        <p:nvPicPr>
          <p:cNvPr id="3074" name="Picture 2" descr="C:\Users\fores\AppData\Local\Monosnap\Temp\form.html - web-start - Visual Studio Code 2021-08-23 16.09.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19" y="2311732"/>
            <a:ext cx="10180825" cy="23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84" b="14200"/>
          <a:stretch/>
        </p:blipFill>
        <p:spPr bwMode="auto">
          <a:xfrm>
            <a:off x="8294926" y="1012288"/>
            <a:ext cx="3468619" cy="15116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5827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Opinion and Submit.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322918" y="2110078"/>
            <a:ext cx="8063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4788061"/>
            <a:ext cx="1018082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placeholder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is useful to show some tips for user.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data-length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sets limit of inputted characters. To enable the function, we should write JS file (later).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  <p:pic>
        <p:nvPicPr>
          <p:cNvPr id="3074" name="Picture 2" descr="C:\Users\fores\AppData\Local\Monosnap\Temp\form.html - web-start - Visual Studio Code 2021-08-23 16.09.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19" y="2311732"/>
            <a:ext cx="10180825" cy="23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3326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="" xmlns:a16="http://schemas.microsoft.com/office/drawing/2014/main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="" xmlns:a16="http://schemas.microsoft.com/office/drawing/2014/main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="" xmlns:a16="http://schemas.microsoft.com/office/drawing/2014/main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Consequat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Minim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Veniam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="" xmlns:a16="http://schemas.microsoft.com/office/drawing/2014/main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D6931F0-91AE-4CE4-AE5B-A7178DD78D6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067EA21-D83A-4E2C-8ECD-BE39D295353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="" xmlns:a16="http://schemas.microsoft.com/office/drawing/2014/main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="" xmlns:a16="http://schemas.microsoft.com/office/drawing/2014/main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="" xmlns:a16="http://schemas.microsoft.com/office/drawing/2014/main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="" xmlns:a16="http://schemas.microsoft.com/office/drawing/2014/main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="" xmlns:a16="http://schemas.microsoft.com/office/drawing/2014/main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="" xmlns:a16="http://schemas.microsoft.com/office/drawing/2014/main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="" xmlns:a16="http://schemas.microsoft.com/office/drawing/2014/main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="" xmlns:a16="http://schemas.microsoft.com/office/drawing/2014/main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="" xmlns:a16="http://schemas.microsoft.com/office/drawing/2014/main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="" xmlns:a16="http://schemas.microsoft.com/office/drawing/2014/main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="" xmlns:a16="http://schemas.microsoft.com/office/drawing/2014/main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="" xmlns:a16="http://schemas.microsoft.com/office/drawing/2014/main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="" xmlns:a16="http://schemas.microsoft.com/office/drawing/2014/main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="" xmlns:a16="http://schemas.microsoft.com/office/drawing/2014/main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="" xmlns:a16="http://schemas.microsoft.com/office/drawing/2014/main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="" xmlns:a16="http://schemas.microsoft.com/office/drawing/2014/main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="" xmlns:a16="http://schemas.microsoft.com/office/drawing/2014/main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="" xmlns:a16="http://schemas.microsoft.com/office/drawing/2014/main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="" xmlns:a16="http://schemas.microsoft.com/office/drawing/2014/main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="" xmlns:a16="http://schemas.microsoft.com/office/drawing/2014/main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="" xmlns:a16="http://schemas.microsoft.com/office/drawing/2014/main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="" xmlns:a16="http://schemas.microsoft.com/office/drawing/2014/main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B5EDC38-A994-4BFF-9197-8506FCAB5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2B485EB-D629-4983-BF1F-735AC772E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9943423-3950-4468-9A38-670574209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0FE1AA7-66BB-4801-9E62-E49DACCEEE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43810</TotalTime>
  <Words>12250</Words>
  <Application>Microsoft Office PowerPoint</Application>
  <PresentationFormat>ユーザー設定</PresentationFormat>
  <Paragraphs>2643</Paragraphs>
  <Slides>169</Slides>
  <Notes>53</Notes>
  <HiddenSlides>104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169</vt:i4>
      </vt:variant>
    </vt:vector>
  </HeadingPairs>
  <TitlesOfParts>
    <vt:vector size="174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1010</cp:revision>
  <dcterms:created xsi:type="dcterms:W3CDTF">2018-06-24T09:54:07Z</dcterms:created>
  <dcterms:modified xsi:type="dcterms:W3CDTF">2021-08-23T07:42:15Z</dcterms:modified>
</cp:coreProperties>
</file>